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3" r:id="rId3"/>
    <p:sldId id="274" r:id="rId4"/>
    <p:sldId id="264" r:id="rId5"/>
    <p:sldId id="275" r:id="rId6"/>
    <p:sldId id="268" r:id="rId7"/>
    <p:sldId id="278" r:id="rId8"/>
    <p:sldId id="281" r:id="rId9"/>
    <p:sldId id="279" r:id="rId10"/>
    <p:sldId id="261" r:id="rId11"/>
    <p:sldId id="280" r:id="rId12"/>
    <p:sldId id="271" r:id="rId13"/>
    <p:sldId id="285" r:id="rId14"/>
    <p:sldId id="286" r:id="rId15"/>
    <p:sldId id="262" r:id="rId16"/>
    <p:sldId id="277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5150" autoAdjust="0"/>
  </p:normalViewPr>
  <p:slideViewPr>
    <p:cSldViewPr>
      <p:cViewPr varScale="1">
        <p:scale>
          <a:sx n="84" d="100"/>
          <a:sy n="84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AEBAE-3778-4006-BE92-940456D3F51C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FE47081-2C1E-4497-9CCC-1B0BFBB4ABB5}">
      <dgm:prSet phldrT="[Text]"/>
      <dgm:spPr/>
      <dgm:t>
        <a:bodyPr/>
        <a:lstStyle/>
        <a:p>
          <a:r>
            <a:rPr lang="en-GB" dirty="0" smtClean="0"/>
            <a:t>Identify Questions</a:t>
          </a:r>
          <a:endParaRPr lang="en-GB" dirty="0"/>
        </a:p>
      </dgm:t>
    </dgm:pt>
    <dgm:pt modelId="{CC4A73E8-EF41-488E-A92A-F85D44B066E5}" type="parTrans" cxnId="{D604272F-95A2-4473-A4D3-3F0A0925F2EC}">
      <dgm:prSet/>
      <dgm:spPr/>
      <dgm:t>
        <a:bodyPr/>
        <a:lstStyle/>
        <a:p>
          <a:endParaRPr lang="en-GB"/>
        </a:p>
      </dgm:t>
    </dgm:pt>
    <dgm:pt modelId="{1FA9740F-4A3D-4B67-AC73-62AAA37CB77E}" type="sibTrans" cxnId="{D604272F-95A2-4473-A4D3-3F0A0925F2EC}">
      <dgm:prSet/>
      <dgm:spPr/>
      <dgm:t>
        <a:bodyPr/>
        <a:lstStyle/>
        <a:p>
          <a:endParaRPr lang="en-GB"/>
        </a:p>
      </dgm:t>
    </dgm:pt>
    <dgm:pt modelId="{2C6330C4-D817-491E-9B50-C0C25F8C0243}">
      <dgm:prSet phldrT="[Text]"/>
      <dgm:spPr/>
      <dgm:t>
        <a:bodyPr/>
        <a:lstStyle/>
        <a:p>
          <a:r>
            <a:rPr lang="en-GB" dirty="0" smtClean="0"/>
            <a:t>What do you need to know?</a:t>
          </a:r>
          <a:endParaRPr lang="en-GB" dirty="0"/>
        </a:p>
      </dgm:t>
    </dgm:pt>
    <dgm:pt modelId="{855E37BF-D729-48CC-8489-A013B86E21F6}" type="parTrans" cxnId="{51257836-A36F-42C2-B360-162EF42FBF63}">
      <dgm:prSet/>
      <dgm:spPr/>
      <dgm:t>
        <a:bodyPr/>
        <a:lstStyle/>
        <a:p>
          <a:endParaRPr lang="en-GB"/>
        </a:p>
      </dgm:t>
    </dgm:pt>
    <dgm:pt modelId="{5CDCB2B2-BFD3-4FA3-B4A4-D99DC821859A}" type="sibTrans" cxnId="{51257836-A36F-42C2-B360-162EF42FBF63}">
      <dgm:prSet/>
      <dgm:spPr/>
      <dgm:t>
        <a:bodyPr/>
        <a:lstStyle/>
        <a:p>
          <a:endParaRPr lang="en-GB"/>
        </a:p>
      </dgm:t>
    </dgm:pt>
    <dgm:pt modelId="{FDA5391A-0DCC-4E6B-9FD9-91577FA58F44}">
      <dgm:prSet phldrT="[Text]"/>
      <dgm:spPr/>
      <dgm:t>
        <a:bodyPr/>
        <a:lstStyle/>
        <a:p>
          <a:r>
            <a:rPr lang="en-GB" dirty="0" smtClean="0"/>
            <a:t>Put your questions into research terms</a:t>
          </a:r>
          <a:endParaRPr lang="en-GB" dirty="0"/>
        </a:p>
      </dgm:t>
    </dgm:pt>
    <dgm:pt modelId="{5EA31D88-E542-45D4-B7A4-93E9A8174DC2}" type="parTrans" cxnId="{508E2AE2-666C-4495-96A9-6251A8BCC83D}">
      <dgm:prSet/>
      <dgm:spPr/>
      <dgm:t>
        <a:bodyPr/>
        <a:lstStyle/>
        <a:p>
          <a:endParaRPr lang="en-GB"/>
        </a:p>
      </dgm:t>
    </dgm:pt>
    <dgm:pt modelId="{991C174A-E69D-4766-BA3C-A85C999291B9}" type="sibTrans" cxnId="{508E2AE2-666C-4495-96A9-6251A8BCC83D}">
      <dgm:prSet/>
      <dgm:spPr/>
      <dgm:t>
        <a:bodyPr/>
        <a:lstStyle/>
        <a:p>
          <a:endParaRPr lang="en-GB"/>
        </a:p>
      </dgm:t>
    </dgm:pt>
    <dgm:pt modelId="{0F2E64AE-2B75-4CCB-A273-0C4C1387664E}">
      <dgm:prSet phldrT="[Text]"/>
      <dgm:spPr/>
      <dgm:t>
        <a:bodyPr/>
        <a:lstStyle/>
        <a:p>
          <a:r>
            <a:rPr lang="en-GB" dirty="0" smtClean="0"/>
            <a:t>Identify: subjects, keywords, search terms, related areas</a:t>
          </a:r>
          <a:endParaRPr lang="en-GB" dirty="0"/>
        </a:p>
      </dgm:t>
    </dgm:pt>
    <dgm:pt modelId="{D9ED4EDA-9FFC-46F2-926C-5CB0F8A9F9E1}" type="parTrans" cxnId="{816F0FD4-57B7-49FC-A597-5A3174C93DFC}">
      <dgm:prSet/>
      <dgm:spPr/>
      <dgm:t>
        <a:bodyPr/>
        <a:lstStyle/>
        <a:p>
          <a:endParaRPr lang="en-GB"/>
        </a:p>
      </dgm:t>
    </dgm:pt>
    <dgm:pt modelId="{260EB489-4999-4408-ABE0-05898E2DE8D6}" type="sibTrans" cxnId="{816F0FD4-57B7-49FC-A597-5A3174C93DFC}">
      <dgm:prSet/>
      <dgm:spPr/>
      <dgm:t>
        <a:bodyPr/>
        <a:lstStyle/>
        <a:p>
          <a:endParaRPr lang="en-GB"/>
        </a:p>
      </dgm:t>
    </dgm:pt>
    <dgm:pt modelId="{665A704A-9A7F-4B31-9729-573F7FC78EBC}">
      <dgm:prSet phldrT="[Text]"/>
      <dgm:spPr/>
      <dgm:t>
        <a:bodyPr/>
        <a:lstStyle/>
        <a:p>
          <a:r>
            <a:rPr lang="en-GB" dirty="0" smtClean="0"/>
            <a:t>Choose relevant finding tools &amp; sources</a:t>
          </a:r>
          <a:endParaRPr lang="en-GB" dirty="0"/>
        </a:p>
      </dgm:t>
    </dgm:pt>
    <dgm:pt modelId="{322D8DAA-C56F-49FE-856E-A1B4C81EE180}" type="parTrans" cxnId="{2063CDAE-EFF7-4E03-9C31-33DF2DA20238}">
      <dgm:prSet/>
      <dgm:spPr/>
      <dgm:t>
        <a:bodyPr/>
        <a:lstStyle/>
        <a:p>
          <a:endParaRPr lang="en-GB"/>
        </a:p>
      </dgm:t>
    </dgm:pt>
    <dgm:pt modelId="{DB445655-A531-464D-A1DD-FA7AD34EFB39}" type="sibTrans" cxnId="{2063CDAE-EFF7-4E03-9C31-33DF2DA20238}">
      <dgm:prSet/>
      <dgm:spPr/>
      <dgm:t>
        <a:bodyPr/>
        <a:lstStyle/>
        <a:p>
          <a:endParaRPr lang="en-GB"/>
        </a:p>
      </dgm:t>
    </dgm:pt>
    <dgm:pt modelId="{13EC8B80-3B5A-48BA-AE42-3A04EA62B2AD}">
      <dgm:prSet phldrT="[Text]"/>
      <dgm:spPr/>
      <dgm:t>
        <a:bodyPr/>
        <a:lstStyle/>
        <a:p>
          <a:r>
            <a:rPr lang="en-GB" dirty="0" smtClean="0"/>
            <a:t>Consider: authority, subject, format, jurisdiction, cost availability</a:t>
          </a:r>
          <a:endParaRPr lang="en-GB" dirty="0"/>
        </a:p>
      </dgm:t>
    </dgm:pt>
    <dgm:pt modelId="{896215B0-6D35-4AE2-8BAB-8A686FE58628}" type="parTrans" cxnId="{83F48B2C-934E-4212-B806-1E1018863AB6}">
      <dgm:prSet/>
      <dgm:spPr/>
      <dgm:t>
        <a:bodyPr/>
        <a:lstStyle/>
        <a:p>
          <a:endParaRPr lang="en-GB"/>
        </a:p>
      </dgm:t>
    </dgm:pt>
    <dgm:pt modelId="{93FAFC89-3825-4F0F-A051-293B391B82BB}" type="sibTrans" cxnId="{83F48B2C-934E-4212-B806-1E1018863AB6}">
      <dgm:prSet/>
      <dgm:spPr/>
      <dgm:t>
        <a:bodyPr/>
        <a:lstStyle/>
        <a:p>
          <a:endParaRPr lang="en-GB"/>
        </a:p>
      </dgm:t>
    </dgm:pt>
    <dgm:pt modelId="{15DDABCE-1E1F-4C0B-AD9F-4C549E4B8ECF}">
      <dgm:prSet phldrT="[Text]"/>
      <dgm:spPr/>
      <dgm:t>
        <a:bodyPr/>
        <a:lstStyle/>
        <a:p>
          <a:r>
            <a:rPr lang="en-GB" dirty="0" smtClean="0"/>
            <a:t>Undertake research</a:t>
          </a:r>
          <a:endParaRPr lang="en-GB" dirty="0"/>
        </a:p>
      </dgm:t>
    </dgm:pt>
    <dgm:pt modelId="{C663638B-D0B4-420D-A777-506BC6A4A228}" type="parTrans" cxnId="{1CD48E41-1C24-4BF8-A267-52913168E9CA}">
      <dgm:prSet/>
      <dgm:spPr/>
      <dgm:t>
        <a:bodyPr/>
        <a:lstStyle/>
        <a:p>
          <a:endParaRPr lang="en-GB"/>
        </a:p>
      </dgm:t>
    </dgm:pt>
    <dgm:pt modelId="{F8C249F0-6DFE-4683-ABFF-4072E73CD853}" type="sibTrans" cxnId="{1CD48E41-1C24-4BF8-A267-52913168E9CA}">
      <dgm:prSet/>
      <dgm:spPr/>
      <dgm:t>
        <a:bodyPr/>
        <a:lstStyle/>
        <a:p>
          <a:endParaRPr lang="en-GB"/>
        </a:p>
      </dgm:t>
    </dgm:pt>
    <dgm:pt modelId="{A798E977-4E3E-49DB-823F-A9FE765B6E16}">
      <dgm:prSet phldrT="[Text]"/>
      <dgm:spPr/>
      <dgm:t>
        <a:bodyPr/>
        <a:lstStyle/>
        <a:p>
          <a:r>
            <a:rPr lang="en-GB" dirty="0" smtClean="0"/>
            <a:t>Make notes as you work</a:t>
          </a:r>
          <a:endParaRPr lang="en-GB" dirty="0"/>
        </a:p>
      </dgm:t>
    </dgm:pt>
    <dgm:pt modelId="{E5557E2D-C013-4FDE-9BE0-B58880817706}" type="parTrans" cxnId="{44DFD58E-1467-453D-A9A6-33E48DEC3CE5}">
      <dgm:prSet/>
      <dgm:spPr/>
      <dgm:t>
        <a:bodyPr/>
        <a:lstStyle/>
        <a:p>
          <a:endParaRPr lang="en-GB"/>
        </a:p>
      </dgm:t>
    </dgm:pt>
    <dgm:pt modelId="{FFBC0680-E134-4D64-9D0B-6B80A6929AF1}" type="sibTrans" cxnId="{44DFD58E-1467-453D-A9A6-33E48DEC3CE5}">
      <dgm:prSet/>
      <dgm:spPr/>
      <dgm:t>
        <a:bodyPr/>
        <a:lstStyle/>
        <a:p>
          <a:endParaRPr lang="en-GB"/>
        </a:p>
      </dgm:t>
    </dgm:pt>
    <dgm:pt modelId="{CC6A9472-1617-4755-A404-727BD4249CD5}" type="pres">
      <dgm:prSet presAssocID="{105AEBAE-3778-4006-BE92-940456D3F51C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1C77CC21-42E6-41F7-9859-99B8A93266F4}" type="pres">
      <dgm:prSet presAssocID="{15DDABCE-1E1F-4C0B-AD9F-4C549E4B8ECF}" presName="Accent4" presStyleCnt="0"/>
      <dgm:spPr/>
      <dgm:t>
        <a:bodyPr/>
        <a:lstStyle/>
        <a:p>
          <a:endParaRPr lang="en-GB"/>
        </a:p>
      </dgm:t>
    </dgm:pt>
    <dgm:pt modelId="{4D04481F-F68F-4683-9BCE-9291E3C2F0AF}" type="pres">
      <dgm:prSet presAssocID="{15DDABCE-1E1F-4C0B-AD9F-4C549E4B8ECF}" presName="Accent" presStyleLbl="node1" presStyleIdx="0" presStyleCnt="4"/>
      <dgm:spPr/>
      <dgm:t>
        <a:bodyPr/>
        <a:lstStyle/>
        <a:p>
          <a:endParaRPr lang="en-GB"/>
        </a:p>
      </dgm:t>
    </dgm:pt>
    <dgm:pt modelId="{7856C356-45F5-4EC8-969D-7B8AB3C52BFA}" type="pres">
      <dgm:prSet presAssocID="{15DDABCE-1E1F-4C0B-AD9F-4C549E4B8ECF}" presName="ParentBackground4" presStyleCnt="0"/>
      <dgm:spPr/>
      <dgm:t>
        <a:bodyPr/>
        <a:lstStyle/>
        <a:p>
          <a:endParaRPr lang="en-GB"/>
        </a:p>
      </dgm:t>
    </dgm:pt>
    <dgm:pt modelId="{5DB40478-D189-4E8E-9C85-E27280C51A51}" type="pres">
      <dgm:prSet presAssocID="{15DDABCE-1E1F-4C0B-AD9F-4C549E4B8ECF}" presName="ParentBackground" presStyleLbl="fgAcc1" presStyleIdx="0" presStyleCnt="4"/>
      <dgm:spPr/>
      <dgm:t>
        <a:bodyPr/>
        <a:lstStyle/>
        <a:p>
          <a:endParaRPr lang="en-GB"/>
        </a:p>
      </dgm:t>
    </dgm:pt>
    <dgm:pt modelId="{064100B8-1355-461E-AD6E-0DCAB613584D}" type="pres">
      <dgm:prSet presAssocID="{15DDABCE-1E1F-4C0B-AD9F-4C549E4B8ECF}" presName="Child4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FEBD7A-5F3C-4070-ADBF-D6E1D60CFD75}" type="pres">
      <dgm:prSet presAssocID="{15DDABCE-1E1F-4C0B-AD9F-4C549E4B8ECF}" presName="Parent4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CF9587-8B98-4C08-B841-CEE492040C06}" type="pres">
      <dgm:prSet presAssocID="{665A704A-9A7F-4B31-9729-573F7FC78EBC}" presName="Accent3" presStyleCnt="0"/>
      <dgm:spPr/>
      <dgm:t>
        <a:bodyPr/>
        <a:lstStyle/>
        <a:p>
          <a:endParaRPr lang="en-GB"/>
        </a:p>
      </dgm:t>
    </dgm:pt>
    <dgm:pt modelId="{69632901-1DC7-4DCB-9C36-03C7BC61C7F8}" type="pres">
      <dgm:prSet presAssocID="{665A704A-9A7F-4B31-9729-573F7FC78EBC}" presName="Accent" presStyleLbl="node1" presStyleIdx="1" presStyleCnt="4"/>
      <dgm:spPr/>
      <dgm:t>
        <a:bodyPr/>
        <a:lstStyle/>
        <a:p>
          <a:endParaRPr lang="en-GB"/>
        </a:p>
      </dgm:t>
    </dgm:pt>
    <dgm:pt modelId="{A2A2B545-F08D-4D88-BE8D-6158A3A3110E}" type="pres">
      <dgm:prSet presAssocID="{665A704A-9A7F-4B31-9729-573F7FC78EBC}" presName="ParentBackground3" presStyleCnt="0"/>
      <dgm:spPr/>
      <dgm:t>
        <a:bodyPr/>
        <a:lstStyle/>
        <a:p>
          <a:endParaRPr lang="en-GB"/>
        </a:p>
      </dgm:t>
    </dgm:pt>
    <dgm:pt modelId="{DBAAC57B-6A66-441D-B415-1F126BD0E3D0}" type="pres">
      <dgm:prSet presAssocID="{665A704A-9A7F-4B31-9729-573F7FC78EBC}" presName="ParentBackground" presStyleLbl="fgAcc1" presStyleIdx="1" presStyleCnt="4"/>
      <dgm:spPr/>
      <dgm:t>
        <a:bodyPr/>
        <a:lstStyle/>
        <a:p>
          <a:endParaRPr lang="en-GB"/>
        </a:p>
      </dgm:t>
    </dgm:pt>
    <dgm:pt modelId="{7BCB3F65-B64E-4A6B-A47C-CD6519053703}" type="pres">
      <dgm:prSet presAssocID="{665A704A-9A7F-4B31-9729-573F7FC78EBC}" presName="Child3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1578FF-A0CF-4DF8-A6A5-60EEA17861E0}" type="pres">
      <dgm:prSet presAssocID="{665A704A-9A7F-4B31-9729-573F7FC78EBC}" presName="Parent3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619A78-A125-4883-8BEB-A57C6FE138E0}" type="pres">
      <dgm:prSet presAssocID="{FDA5391A-0DCC-4E6B-9FD9-91577FA58F44}" presName="Accent2" presStyleCnt="0"/>
      <dgm:spPr/>
      <dgm:t>
        <a:bodyPr/>
        <a:lstStyle/>
        <a:p>
          <a:endParaRPr lang="en-GB"/>
        </a:p>
      </dgm:t>
    </dgm:pt>
    <dgm:pt modelId="{01A0AB81-B2D7-43EF-801B-24426AA6308E}" type="pres">
      <dgm:prSet presAssocID="{FDA5391A-0DCC-4E6B-9FD9-91577FA58F44}" presName="Accent" presStyleLbl="node1" presStyleIdx="2" presStyleCnt="4"/>
      <dgm:spPr/>
      <dgm:t>
        <a:bodyPr/>
        <a:lstStyle/>
        <a:p>
          <a:endParaRPr lang="en-GB"/>
        </a:p>
      </dgm:t>
    </dgm:pt>
    <dgm:pt modelId="{B89D0BAF-ED82-422B-9DD4-41133DD918EC}" type="pres">
      <dgm:prSet presAssocID="{FDA5391A-0DCC-4E6B-9FD9-91577FA58F44}" presName="ParentBackground2" presStyleCnt="0"/>
      <dgm:spPr/>
      <dgm:t>
        <a:bodyPr/>
        <a:lstStyle/>
        <a:p>
          <a:endParaRPr lang="en-GB"/>
        </a:p>
      </dgm:t>
    </dgm:pt>
    <dgm:pt modelId="{D6593366-4E22-418D-A7A7-9DAB3FFB76F4}" type="pres">
      <dgm:prSet presAssocID="{FDA5391A-0DCC-4E6B-9FD9-91577FA58F44}" presName="ParentBackground" presStyleLbl="fgAcc1" presStyleIdx="2" presStyleCnt="4"/>
      <dgm:spPr/>
      <dgm:t>
        <a:bodyPr/>
        <a:lstStyle/>
        <a:p>
          <a:endParaRPr lang="en-GB"/>
        </a:p>
      </dgm:t>
    </dgm:pt>
    <dgm:pt modelId="{1A2168ED-16BC-4142-8277-E1A79F87F879}" type="pres">
      <dgm:prSet presAssocID="{FDA5391A-0DCC-4E6B-9FD9-91577FA58F44}" presName="Child2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AA3BAC-D43C-4A2A-AFA3-F25C80A62378}" type="pres">
      <dgm:prSet presAssocID="{FDA5391A-0DCC-4E6B-9FD9-91577FA58F44}" presName="Parent2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DE7514-2835-4B96-B6F0-6B7AED86E899}" type="pres">
      <dgm:prSet presAssocID="{2FE47081-2C1E-4497-9CCC-1B0BFBB4ABB5}" presName="Accent1" presStyleCnt="0"/>
      <dgm:spPr/>
      <dgm:t>
        <a:bodyPr/>
        <a:lstStyle/>
        <a:p>
          <a:endParaRPr lang="en-GB"/>
        </a:p>
      </dgm:t>
    </dgm:pt>
    <dgm:pt modelId="{ED9461EE-554F-4054-B5F7-621276F8037B}" type="pres">
      <dgm:prSet presAssocID="{2FE47081-2C1E-4497-9CCC-1B0BFBB4ABB5}" presName="Accent" presStyleLbl="node1" presStyleIdx="3" presStyleCnt="4"/>
      <dgm:spPr/>
      <dgm:t>
        <a:bodyPr/>
        <a:lstStyle/>
        <a:p>
          <a:endParaRPr lang="en-GB"/>
        </a:p>
      </dgm:t>
    </dgm:pt>
    <dgm:pt modelId="{6AB3ED6F-9295-4391-AE72-C300D70D38BF}" type="pres">
      <dgm:prSet presAssocID="{2FE47081-2C1E-4497-9CCC-1B0BFBB4ABB5}" presName="ParentBackground1" presStyleCnt="0"/>
      <dgm:spPr/>
      <dgm:t>
        <a:bodyPr/>
        <a:lstStyle/>
        <a:p>
          <a:endParaRPr lang="en-GB"/>
        </a:p>
      </dgm:t>
    </dgm:pt>
    <dgm:pt modelId="{8A037A73-955E-45AD-B8A8-DC51AA7F5F04}" type="pres">
      <dgm:prSet presAssocID="{2FE47081-2C1E-4497-9CCC-1B0BFBB4ABB5}" presName="ParentBackground" presStyleLbl="fgAcc1" presStyleIdx="3" presStyleCnt="4"/>
      <dgm:spPr/>
      <dgm:t>
        <a:bodyPr/>
        <a:lstStyle/>
        <a:p>
          <a:endParaRPr lang="en-GB"/>
        </a:p>
      </dgm:t>
    </dgm:pt>
    <dgm:pt modelId="{C11EEBE9-A1B7-4E4B-9D14-9B7D99AC0F3E}" type="pres">
      <dgm:prSet presAssocID="{2FE47081-2C1E-4497-9CCC-1B0BFBB4ABB5}" presName="Child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FD7B82-46B2-449A-8641-56B0BA86159F}" type="pres">
      <dgm:prSet presAssocID="{2FE47081-2C1E-4497-9CCC-1B0BFBB4ABB5}" presName="Parent1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4DFD58E-1467-453D-A9A6-33E48DEC3CE5}" srcId="{15DDABCE-1E1F-4C0B-AD9F-4C549E4B8ECF}" destId="{A798E977-4E3E-49DB-823F-A9FE765B6E16}" srcOrd="0" destOrd="0" parTransId="{E5557E2D-C013-4FDE-9BE0-B58880817706}" sibTransId="{FFBC0680-E134-4D64-9D0B-6B80A6929AF1}"/>
    <dgm:cxn modelId="{8E21695A-B8E0-49D0-902C-A6E3E6986CDC}" type="presOf" srcId="{2C6330C4-D817-491E-9B50-C0C25F8C0243}" destId="{C11EEBE9-A1B7-4E4B-9D14-9B7D99AC0F3E}" srcOrd="0" destOrd="0" presId="urn:microsoft.com/office/officeart/2011/layout/CircleProcess"/>
    <dgm:cxn modelId="{714E8180-4111-4D6F-BF32-FC372FE99D91}" type="presOf" srcId="{665A704A-9A7F-4B31-9729-573F7FC78EBC}" destId="{DBAAC57B-6A66-441D-B415-1F126BD0E3D0}" srcOrd="0" destOrd="0" presId="urn:microsoft.com/office/officeart/2011/layout/CircleProcess"/>
    <dgm:cxn modelId="{D5E2F9FE-CE27-43D7-8A8C-32BA213FCCC5}" type="presOf" srcId="{13EC8B80-3B5A-48BA-AE42-3A04EA62B2AD}" destId="{7BCB3F65-B64E-4A6B-A47C-CD6519053703}" srcOrd="0" destOrd="0" presId="urn:microsoft.com/office/officeart/2011/layout/CircleProcess"/>
    <dgm:cxn modelId="{3A38A7BB-0FAF-42F4-898E-3B09A941DB1A}" type="presOf" srcId="{15DDABCE-1E1F-4C0B-AD9F-4C549E4B8ECF}" destId="{51FEBD7A-5F3C-4070-ADBF-D6E1D60CFD75}" srcOrd="1" destOrd="0" presId="urn:microsoft.com/office/officeart/2011/layout/CircleProcess"/>
    <dgm:cxn modelId="{2063CDAE-EFF7-4E03-9C31-33DF2DA20238}" srcId="{105AEBAE-3778-4006-BE92-940456D3F51C}" destId="{665A704A-9A7F-4B31-9729-573F7FC78EBC}" srcOrd="2" destOrd="0" parTransId="{322D8DAA-C56F-49FE-856E-A1B4C81EE180}" sibTransId="{DB445655-A531-464D-A1DD-FA7AD34EFB39}"/>
    <dgm:cxn modelId="{E46E8DA3-512E-449E-B28C-654009E5AAB4}" type="presOf" srcId="{15DDABCE-1E1F-4C0B-AD9F-4C549E4B8ECF}" destId="{5DB40478-D189-4E8E-9C85-E27280C51A51}" srcOrd="0" destOrd="0" presId="urn:microsoft.com/office/officeart/2011/layout/CircleProcess"/>
    <dgm:cxn modelId="{51257836-A36F-42C2-B360-162EF42FBF63}" srcId="{2FE47081-2C1E-4497-9CCC-1B0BFBB4ABB5}" destId="{2C6330C4-D817-491E-9B50-C0C25F8C0243}" srcOrd="0" destOrd="0" parTransId="{855E37BF-D729-48CC-8489-A013B86E21F6}" sibTransId="{5CDCB2B2-BFD3-4FA3-B4A4-D99DC821859A}"/>
    <dgm:cxn modelId="{D604272F-95A2-4473-A4D3-3F0A0925F2EC}" srcId="{105AEBAE-3778-4006-BE92-940456D3F51C}" destId="{2FE47081-2C1E-4497-9CCC-1B0BFBB4ABB5}" srcOrd="0" destOrd="0" parTransId="{CC4A73E8-EF41-488E-A92A-F85D44B066E5}" sibTransId="{1FA9740F-4A3D-4B67-AC73-62AAA37CB77E}"/>
    <dgm:cxn modelId="{7CFB326C-E8B7-4261-9B8D-51424097360A}" type="presOf" srcId="{105AEBAE-3778-4006-BE92-940456D3F51C}" destId="{CC6A9472-1617-4755-A404-727BD4249CD5}" srcOrd="0" destOrd="0" presId="urn:microsoft.com/office/officeart/2011/layout/CircleProcess"/>
    <dgm:cxn modelId="{4A6823E4-3E1A-48EF-B12D-D9CC0732BC93}" type="presOf" srcId="{FDA5391A-0DCC-4E6B-9FD9-91577FA58F44}" destId="{EAAA3BAC-D43C-4A2A-AFA3-F25C80A62378}" srcOrd="1" destOrd="0" presId="urn:microsoft.com/office/officeart/2011/layout/CircleProcess"/>
    <dgm:cxn modelId="{1706FA4C-009B-4F6D-B701-B95C323AB952}" type="presOf" srcId="{0F2E64AE-2B75-4CCB-A273-0C4C1387664E}" destId="{1A2168ED-16BC-4142-8277-E1A79F87F879}" srcOrd="0" destOrd="0" presId="urn:microsoft.com/office/officeart/2011/layout/CircleProcess"/>
    <dgm:cxn modelId="{A848ED10-2369-422E-9623-FE1D097B64DE}" type="presOf" srcId="{FDA5391A-0DCC-4E6B-9FD9-91577FA58F44}" destId="{D6593366-4E22-418D-A7A7-9DAB3FFB76F4}" srcOrd="0" destOrd="0" presId="urn:microsoft.com/office/officeart/2011/layout/CircleProcess"/>
    <dgm:cxn modelId="{278FF1F0-8576-46DB-9F63-42D55A3B6B05}" type="presOf" srcId="{2FE47081-2C1E-4497-9CCC-1B0BFBB4ABB5}" destId="{A0FD7B82-46B2-449A-8641-56B0BA86159F}" srcOrd="1" destOrd="0" presId="urn:microsoft.com/office/officeart/2011/layout/CircleProcess"/>
    <dgm:cxn modelId="{816F0FD4-57B7-49FC-A597-5A3174C93DFC}" srcId="{FDA5391A-0DCC-4E6B-9FD9-91577FA58F44}" destId="{0F2E64AE-2B75-4CCB-A273-0C4C1387664E}" srcOrd="0" destOrd="0" parTransId="{D9ED4EDA-9FFC-46F2-926C-5CB0F8A9F9E1}" sibTransId="{260EB489-4999-4408-ABE0-05898E2DE8D6}"/>
    <dgm:cxn modelId="{508E2AE2-666C-4495-96A9-6251A8BCC83D}" srcId="{105AEBAE-3778-4006-BE92-940456D3F51C}" destId="{FDA5391A-0DCC-4E6B-9FD9-91577FA58F44}" srcOrd="1" destOrd="0" parTransId="{5EA31D88-E542-45D4-B7A4-93E9A8174DC2}" sibTransId="{991C174A-E69D-4766-BA3C-A85C999291B9}"/>
    <dgm:cxn modelId="{8B30FB83-1CF2-4808-9837-178630C0B58A}" type="presOf" srcId="{665A704A-9A7F-4B31-9729-573F7FC78EBC}" destId="{431578FF-A0CF-4DF8-A6A5-60EEA17861E0}" srcOrd="1" destOrd="0" presId="urn:microsoft.com/office/officeart/2011/layout/CircleProcess"/>
    <dgm:cxn modelId="{83F48B2C-934E-4212-B806-1E1018863AB6}" srcId="{665A704A-9A7F-4B31-9729-573F7FC78EBC}" destId="{13EC8B80-3B5A-48BA-AE42-3A04EA62B2AD}" srcOrd="0" destOrd="0" parTransId="{896215B0-6D35-4AE2-8BAB-8A686FE58628}" sibTransId="{93FAFC89-3825-4F0F-A051-293B391B82BB}"/>
    <dgm:cxn modelId="{1CD48E41-1C24-4BF8-A267-52913168E9CA}" srcId="{105AEBAE-3778-4006-BE92-940456D3F51C}" destId="{15DDABCE-1E1F-4C0B-AD9F-4C549E4B8ECF}" srcOrd="3" destOrd="0" parTransId="{C663638B-D0B4-420D-A777-506BC6A4A228}" sibTransId="{F8C249F0-6DFE-4683-ABFF-4072E73CD853}"/>
    <dgm:cxn modelId="{038FDF65-648F-47D0-A97D-83F2B11D2B17}" type="presOf" srcId="{2FE47081-2C1E-4497-9CCC-1B0BFBB4ABB5}" destId="{8A037A73-955E-45AD-B8A8-DC51AA7F5F04}" srcOrd="0" destOrd="0" presId="urn:microsoft.com/office/officeart/2011/layout/CircleProcess"/>
    <dgm:cxn modelId="{500CE3D2-CC5E-4BB0-9D02-3C295FB14552}" type="presOf" srcId="{A798E977-4E3E-49DB-823F-A9FE765B6E16}" destId="{064100B8-1355-461E-AD6E-0DCAB613584D}" srcOrd="0" destOrd="0" presId="urn:microsoft.com/office/officeart/2011/layout/CircleProcess"/>
    <dgm:cxn modelId="{9B5675CC-B75D-4851-85C6-DBAFC7C962B4}" type="presParOf" srcId="{CC6A9472-1617-4755-A404-727BD4249CD5}" destId="{1C77CC21-42E6-41F7-9859-99B8A93266F4}" srcOrd="0" destOrd="0" presId="urn:microsoft.com/office/officeart/2011/layout/CircleProcess"/>
    <dgm:cxn modelId="{2129A80D-EED2-43F1-A418-03C94A531ADC}" type="presParOf" srcId="{1C77CC21-42E6-41F7-9859-99B8A93266F4}" destId="{4D04481F-F68F-4683-9BCE-9291E3C2F0AF}" srcOrd="0" destOrd="0" presId="urn:microsoft.com/office/officeart/2011/layout/CircleProcess"/>
    <dgm:cxn modelId="{15FA8223-B982-4109-9483-7D3ABE178795}" type="presParOf" srcId="{CC6A9472-1617-4755-A404-727BD4249CD5}" destId="{7856C356-45F5-4EC8-969D-7B8AB3C52BFA}" srcOrd="1" destOrd="0" presId="urn:microsoft.com/office/officeart/2011/layout/CircleProcess"/>
    <dgm:cxn modelId="{37C5617B-226E-4561-995D-0EE66B0C1E4B}" type="presParOf" srcId="{7856C356-45F5-4EC8-969D-7B8AB3C52BFA}" destId="{5DB40478-D189-4E8E-9C85-E27280C51A51}" srcOrd="0" destOrd="0" presId="urn:microsoft.com/office/officeart/2011/layout/CircleProcess"/>
    <dgm:cxn modelId="{0B5A6B69-27E7-43AB-873F-E34AD67BB18F}" type="presParOf" srcId="{CC6A9472-1617-4755-A404-727BD4249CD5}" destId="{064100B8-1355-461E-AD6E-0DCAB613584D}" srcOrd="2" destOrd="0" presId="urn:microsoft.com/office/officeart/2011/layout/CircleProcess"/>
    <dgm:cxn modelId="{4E9FBA25-EFB3-423F-A73E-49C4AE548FDD}" type="presParOf" srcId="{CC6A9472-1617-4755-A404-727BD4249CD5}" destId="{51FEBD7A-5F3C-4070-ADBF-D6E1D60CFD75}" srcOrd="3" destOrd="0" presId="urn:microsoft.com/office/officeart/2011/layout/CircleProcess"/>
    <dgm:cxn modelId="{3F6AD680-1BAD-44E4-9C44-E00D9CF865D3}" type="presParOf" srcId="{CC6A9472-1617-4755-A404-727BD4249CD5}" destId="{01CF9587-8B98-4C08-B841-CEE492040C06}" srcOrd="4" destOrd="0" presId="urn:microsoft.com/office/officeart/2011/layout/CircleProcess"/>
    <dgm:cxn modelId="{E1EF28B9-12D3-45CD-A7A0-AC58C5F3B0C7}" type="presParOf" srcId="{01CF9587-8B98-4C08-B841-CEE492040C06}" destId="{69632901-1DC7-4DCB-9C36-03C7BC61C7F8}" srcOrd="0" destOrd="0" presId="urn:microsoft.com/office/officeart/2011/layout/CircleProcess"/>
    <dgm:cxn modelId="{7B309C72-38A2-4A09-8082-BF2024363124}" type="presParOf" srcId="{CC6A9472-1617-4755-A404-727BD4249CD5}" destId="{A2A2B545-F08D-4D88-BE8D-6158A3A3110E}" srcOrd="5" destOrd="0" presId="urn:microsoft.com/office/officeart/2011/layout/CircleProcess"/>
    <dgm:cxn modelId="{E0B2A8E0-1646-44F4-ADE3-17D63D71D50D}" type="presParOf" srcId="{A2A2B545-F08D-4D88-BE8D-6158A3A3110E}" destId="{DBAAC57B-6A66-441D-B415-1F126BD0E3D0}" srcOrd="0" destOrd="0" presId="urn:microsoft.com/office/officeart/2011/layout/CircleProcess"/>
    <dgm:cxn modelId="{0391C1EF-0816-446A-9480-27040D5AB2F9}" type="presParOf" srcId="{CC6A9472-1617-4755-A404-727BD4249CD5}" destId="{7BCB3F65-B64E-4A6B-A47C-CD6519053703}" srcOrd="6" destOrd="0" presId="urn:microsoft.com/office/officeart/2011/layout/CircleProcess"/>
    <dgm:cxn modelId="{8BE664F9-58E6-4DA2-9CEA-F9270709C76F}" type="presParOf" srcId="{CC6A9472-1617-4755-A404-727BD4249CD5}" destId="{431578FF-A0CF-4DF8-A6A5-60EEA17861E0}" srcOrd="7" destOrd="0" presId="urn:microsoft.com/office/officeart/2011/layout/CircleProcess"/>
    <dgm:cxn modelId="{445E93EA-ADD7-44C7-AEFF-C26E087BFA1B}" type="presParOf" srcId="{CC6A9472-1617-4755-A404-727BD4249CD5}" destId="{6C619A78-A125-4883-8BEB-A57C6FE138E0}" srcOrd="8" destOrd="0" presId="urn:microsoft.com/office/officeart/2011/layout/CircleProcess"/>
    <dgm:cxn modelId="{E3D3D3C6-8052-4349-9C40-6AF724F8FFE8}" type="presParOf" srcId="{6C619A78-A125-4883-8BEB-A57C6FE138E0}" destId="{01A0AB81-B2D7-43EF-801B-24426AA6308E}" srcOrd="0" destOrd="0" presId="urn:microsoft.com/office/officeart/2011/layout/CircleProcess"/>
    <dgm:cxn modelId="{2A2CB0F5-21D8-4B26-AC14-B843F3066AA9}" type="presParOf" srcId="{CC6A9472-1617-4755-A404-727BD4249CD5}" destId="{B89D0BAF-ED82-422B-9DD4-41133DD918EC}" srcOrd="9" destOrd="0" presId="urn:microsoft.com/office/officeart/2011/layout/CircleProcess"/>
    <dgm:cxn modelId="{94729E17-80F9-478B-872B-3DFD9F07D440}" type="presParOf" srcId="{B89D0BAF-ED82-422B-9DD4-41133DD918EC}" destId="{D6593366-4E22-418D-A7A7-9DAB3FFB76F4}" srcOrd="0" destOrd="0" presId="urn:microsoft.com/office/officeart/2011/layout/CircleProcess"/>
    <dgm:cxn modelId="{92ADEDE1-BCDA-4F5E-81E6-2351EB82EDCA}" type="presParOf" srcId="{CC6A9472-1617-4755-A404-727BD4249CD5}" destId="{1A2168ED-16BC-4142-8277-E1A79F87F879}" srcOrd="10" destOrd="0" presId="urn:microsoft.com/office/officeart/2011/layout/CircleProcess"/>
    <dgm:cxn modelId="{45DD8403-60E6-44FC-A1CD-3095EBA3C9D9}" type="presParOf" srcId="{CC6A9472-1617-4755-A404-727BD4249CD5}" destId="{EAAA3BAC-D43C-4A2A-AFA3-F25C80A62378}" srcOrd="11" destOrd="0" presId="urn:microsoft.com/office/officeart/2011/layout/CircleProcess"/>
    <dgm:cxn modelId="{549856EE-CD33-4AD7-AD28-ED59E6EBF8F4}" type="presParOf" srcId="{CC6A9472-1617-4755-A404-727BD4249CD5}" destId="{95DE7514-2835-4B96-B6F0-6B7AED86E899}" srcOrd="12" destOrd="0" presId="urn:microsoft.com/office/officeart/2011/layout/CircleProcess"/>
    <dgm:cxn modelId="{09068B19-6C3E-4E8B-8DD3-89ECAA2A1F2A}" type="presParOf" srcId="{95DE7514-2835-4B96-B6F0-6B7AED86E899}" destId="{ED9461EE-554F-4054-B5F7-621276F8037B}" srcOrd="0" destOrd="0" presId="urn:microsoft.com/office/officeart/2011/layout/CircleProcess"/>
    <dgm:cxn modelId="{F6EAA190-3A5A-4ABB-8652-EA9505C216AE}" type="presParOf" srcId="{CC6A9472-1617-4755-A404-727BD4249CD5}" destId="{6AB3ED6F-9295-4391-AE72-C300D70D38BF}" srcOrd="13" destOrd="0" presId="urn:microsoft.com/office/officeart/2011/layout/CircleProcess"/>
    <dgm:cxn modelId="{A2CEA034-44A5-4A38-A797-7001722E13D2}" type="presParOf" srcId="{6AB3ED6F-9295-4391-AE72-C300D70D38BF}" destId="{8A037A73-955E-45AD-B8A8-DC51AA7F5F04}" srcOrd="0" destOrd="0" presId="urn:microsoft.com/office/officeart/2011/layout/CircleProcess"/>
    <dgm:cxn modelId="{A8B1C87D-538E-45A5-8FC8-A3E4D5D0979A}" type="presParOf" srcId="{CC6A9472-1617-4755-A404-727BD4249CD5}" destId="{C11EEBE9-A1B7-4E4B-9D14-9B7D99AC0F3E}" srcOrd="14" destOrd="0" presId="urn:microsoft.com/office/officeart/2011/layout/CircleProcess"/>
    <dgm:cxn modelId="{67C352B1-7D20-472F-9CB0-D94C9A452B65}" type="presParOf" srcId="{CC6A9472-1617-4755-A404-727BD4249CD5}" destId="{A0FD7B82-46B2-449A-8641-56B0BA86159F}" srcOrd="1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5AEBAE-3778-4006-BE92-940456D3F51C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DBC557D-8A31-4A3D-9A83-6809869275B2}">
      <dgm:prSet phldrT="[Text]"/>
      <dgm:spPr/>
      <dgm:t>
        <a:bodyPr/>
        <a:lstStyle/>
        <a:p>
          <a:r>
            <a:rPr lang="en-GB" dirty="0" smtClean="0"/>
            <a:t>Identify any missing information</a:t>
          </a:r>
          <a:endParaRPr lang="en-GB" dirty="0"/>
        </a:p>
      </dgm:t>
    </dgm:pt>
    <dgm:pt modelId="{2043FB8F-4E6A-43F3-8F09-4254B5581B4F}" type="parTrans" cxnId="{18050FFA-6F8B-446C-A3AE-DFFAA448BCF8}">
      <dgm:prSet/>
      <dgm:spPr/>
      <dgm:t>
        <a:bodyPr/>
        <a:lstStyle/>
        <a:p>
          <a:endParaRPr lang="en-GB"/>
        </a:p>
      </dgm:t>
    </dgm:pt>
    <dgm:pt modelId="{FE541E66-A3C5-4E94-8402-4F25C017B332}" type="sibTrans" cxnId="{18050FFA-6F8B-446C-A3AE-DFFAA448BCF8}">
      <dgm:prSet/>
      <dgm:spPr/>
      <dgm:t>
        <a:bodyPr/>
        <a:lstStyle/>
        <a:p>
          <a:endParaRPr lang="en-GB"/>
        </a:p>
      </dgm:t>
    </dgm:pt>
    <dgm:pt modelId="{A286B672-ECBE-4C10-A4A2-454BDE22401D}">
      <dgm:prSet phldrT="[Text]"/>
      <dgm:spPr/>
      <dgm:t>
        <a:bodyPr/>
        <a:lstStyle/>
        <a:p>
          <a:r>
            <a:rPr lang="en-GB" dirty="0" smtClean="0"/>
            <a:t>Did you answer every question?</a:t>
          </a:r>
          <a:endParaRPr lang="en-GB" dirty="0"/>
        </a:p>
      </dgm:t>
    </dgm:pt>
    <dgm:pt modelId="{6761146F-3739-4BD6-A331-491F59EE5463}" type="parTrans" cxnId="{F1E919C4-E512-4223-856C-FD90842794D9}">
      <dgm:prSet/>
      <dgm:spPr/>
      <dgm:t>
        <a:bodyPr/>
        <a:lstStyle/>
        <a:p>
          <a:endParaRPr lang="en-GB"/>
        </a:p>
      </dgm:t>
    </dgm:pt>
    <dgm:pt modelId="{9E442699-EFA0-4FF3-86B0-BEC44CEF425D}" type="sibTrans" cxnId="{F1E919C4-E512-4223-856C-FD90842794D9}">
      <dgm:prSet/>
      <dgm:spPr/>
      <dgm:t>
        <a:bodyPr/>
        <a:lstStyle/>
        <a:p>
          <a:endParaRPr lang="en-GB"/>
        </a:p>
      </dgm:t>
    </dgm:pt>
    <dgm:pt modelId="{965ED14E-A633-44F1-8984-6D4C50071AA3}">
      <dgm:prSet phldrT="[Text]"/>
      <dgm:spPr/>
      <dgm:t>
        <a:bodyPr/>
        <a:lstStyle/>
        <a:p>
          <a:r>
            <a:rPr lang="en-GB" dirty="0" smtClean="0"/>
            <a:t>Did you find information that creates new questions?</a:t>
          </a:r>
          <a:endParaRPr lang="en-GB" dirty="0"/>
        </a:p>
      </dgm:t>
    </dgm:pt>
    <dgm:pt modelId="{30C5FA5D-EBA8-4788-A2CE-3B2D5790C8EC}" type="parTrans" cxnId="{FF5D92C9-F7DC-4461-8114-81C183B757F3}">
      <dgm:prSet/>
      <dgm:spPr/>
      <dgm:t>
        <a:bodyPr/>
        <a:lstStyle/>
        <a:p>
          <a:endParaRPr lang="en-GB"/>
        </a:p>
      </dgm:t>
    </dgm:pt>
    <dgm:pt modelId="{90855DCB-0E5F-49C2-8BA5-65649E98203B}" type="sibTrans" cxnId="{FF5D92C9-F7DC-4461-8114-81C183B757F3}">
      <dgm:prSet/>
      <dgm:spPr/>
      <dgm:t>
        <a:bodyPr/>
        <a:lstStyle/>
        <a:p>
          <a:endParaRPr lang="en-GB"/>
        </a:p>
      </dgm:t>
    </dgm:pt>
    <dgm:pt modelId="{BB80ACFE-115F-4BEB-88BE-5BF9AFE5DDC4}">
      <dgm:prSet phldrT="[Text]"/>
      <dgm:spPr/>
      <dgm:t>
        <a:bodyPr/>
        <a:lstStyle/>
        <a:p>
          <a:r>
            <a:rPr lang="en-GB" dirty="0" smtClean="0"/>
            <a:t>Revise search terms, consider other sources &amp; continue research if necessary.</a:t>
          </a:r>
          <a:endParaRPr lang="en-GB" dirty="0"/>
        </a:p>
      </dgm:t>
    </dgm:pt>
    <dgm:pt modelId="{18FB59D9-EA77-411F-A851-F9625B869EE0}" type="parTrans" cxnId="{EDE9F9DA-74A1-46CF-961F-B763E31DAE88}">
      <dgm:prSet/>
      <dgm:spPr/>
      <dgm:t>
        <a:bodyPr/>
        <a:lstStyle/>
        <a:p>
          <a:endParaRPr lang="en-GB"/>
        </a:p>
      </dgm:t>
    </dgm:pt>
    <dgm:pt modelId="{9EF6289A-CBDD-4927-B28E-CC73DDDE8358}" type="sibTrans" cxnId="{EDE9F9DA-74A1-46CF-961F-B763E31DAE88}">
      <dgm:prSet/>
      <dgm:spPr/>
      <dgm:t>
        <a:bodyPr/>
        <a:lstStyle/>
        <a:p>
          <a:endParaRPr lang="en-GB"/>
        </a:p>
      </dgm:t>
    </dgm:pt>
    <dgm:pt modelId="{D6DE112B-6A79-4D9D-80B8-28CCB1D6DA8B}" type="pres">
      <dgm:prSet presAssocID="{105AEBAE-3778-4006-BE92-940456D3F51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773AD8A-7BBB-4E2F-A791-C7B6068B9CFF}" type="pres">
      <dgm:prSet presAssocID="{105AEBAE-3778-4006-BE92-940456D3F51C}" presName="ellipse" presStyleLbl="trBgShp" presStyleIdx="0" presStyleCnt="1"/>
      <dgm:spPr/>
      <dgm:t>
        <a:bodyPr/>
        <a:lstStyle/>
        <a:p>
          <a:endParaRPr lang="en-GB"/>
        </a:p>
      </dgm:t>
    </dgm:pt>
    <dgm:pt modelId="{CC8196E5-F3CB-4D79-8E4E-9A55173790DB}" type="pres">
      <dgm:prSet presAssocID="{105AEBAE-3778-4006-BE92-940456D3F51C}" presName="arrow1" presStyleLbl="fgShp" presStyleIdx="0" presStyleCnt="1"/>
      <dgm:spPr/>
      <dgm:t>
        <a:bodyPr/>
        <a:lstStyle/>
        <a:p>
          <a:endParaRPr lang="en-GB"/>
        </a:p>
      </dgm:t>
    </dgm:pt>
    <dgm:pt modelId="{B45960CC-D746-4086-97A6-66268D188EFF}" type="pres">
      <dgm:prSet presAssocID="{105AEBAE-3778-4006-BE92-940456D3F51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E45D7D-C63C-461C-8465-FD153987A42F}" type="pres">
      <dgm:prSet presAssocID="{A286B672-ECBE-4C10-A4A2-454BDE22401D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E40359-6791-40ED-A19E-1DEE393DE52B}" type="pres">
      <dgm:prSet presAssocID="{965ED14E-A633-44F1-8984-6D4C50071AA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7A83EE-753B-4C35-B64C-EE772B6B5ECE}" type="pres">
      <dgm:prSet presAssocID="{BB80ACFE-115F-4BEB-88BE-5BF9AFE5DDC4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A834AF-45A2-43D9-982B-38C16C225083}" type="pres">
      <dgm:prSet presAssocID="{105AEBAE-3778-4006-BE92-940456D3F51C}" presName="funnel" presStyleLbl="trAlignAcc1" presStyleIdx="0" presStyleCnt="1"/>
      <dgm:spPr/>
      <dgm:t>
        <a:bodyPr/>
        <a:lstStyle/>
        <a:p>
          <a:endParaRPr lang="en-GB"/>
        </a:p>
      </dgm:t>
    </dgm:pt>
  </dgm:ptLst>
  <dgm:cxnLst>
    <dgm:cxn modelId="{F76F973A-7D3B-4196-9537-1B47711414CE}" type="presOf" srcId="{9DBC557D-8A31-4A3D-9A83-6809869275B2}" destId="{E67A83EE-753B-4C35-B64C-EE772B6B5ECE}" srcOrd="0" destOrd="0" presId="urn:microsoft.com/office/officeart/2005/8/layout/funnel1"/>
    <dgm:cxn modelId="{3C813433-26C0-4B26-85D2-6F2C78FB0DEA}" type="presOf" srcId="{965ED14E-A633-44F1-8984-6D4C50071AA3}" destId="{23E45D7D-C63C-461C-8465-FD153987A42F}" srcOrd="0" destOrd="0" presId="urn:microsoft.com/office/officeart/2005/8/layout/funnel1"/>
    <dgm:cxn modelId="{2B7FE6CA-BD87-4DB5-8455-23B9AC46E433}" type="presOf" srcId="{A286B672-ECBE-4C10-A4A2-454BDE22401D}" destId="{E7E40359-6791-40ED-A19E-1DEE393DE52B}" srcOrd="0" destOrd="0" presId="urn:microsoft.com/office/officeart/2005/8/layout/funnel1"/>
    <dgm:cxn modelId="{F1E919C4-E512-4223-856C-FD90842794D9}" srcId="{105AEBAE-3778-4006-BE92-940456D3F51C}" destId="{A286B672-ECBE-4C10-A4A2-454BDE22401D}" srcOrd="1" destOrd="0" parTransId="{6761146F-3739-4BD6-A331-491F59EE5463}" sibTransId="{9E442699-EFA0-4FF3-86B0-BEC44CEF425D}"/>
    <dgm:cxn modelId="{3985708D-BF7A-46DE-9B3B-5C40C1813090}" type="presOf" srcId="{BB80ACFE-115F-4BEB-88BE-5BF9AFE5DDC4}" destId="{B45960CC-D746-4086-97A6-66268D188EFF}" srcOrd="0" destOrd="0" presId="urn:microsoft.com/office/officeart/2005/8/layout/funnel1"/>
    <dgm:cxn modelId="{FF5D92C9-F7DC-4461-8114-81C183B757F3}" srcId="{105AEBAE-3778-4006-BE92-940456D3F51C}" destId="{965ED14E-A633-44F1-8984-6D4C50071AA3}" srcOrd="2" destOrd="0" parTransId="{30C5FA5D-EBA8-4788-A2CE-3B2D5790C8EC}" sibTransId="{90855DCB-0E5F-49C2-8BA5-65649E98203B}"/>
    <dgm:cxn modelId="{18050FFA-6F8B-446C-A3AE-DFFAA448BCF8}" srcId="{105AEBAE-3778-4006-BE92-940456D3F51C}" destId="{9DBC557D-8A31-4A3D-9A83-6809869275B2}" srcOrd="0" destOrd="0" parTransId="{2043FB8F-4E6A-43F3-8F09-4254B5581B4F}" sibTransId="{FE541E66-A3C5-4E94-8402-4F25C017B332}"/>
    <dgm:cxn modelId="{4D44AB13-56EA-407D-81D3-FE43F9033F6C}" type="presOf" srcId="{105AEBAE-3778-4006-BE92-940456D3F51C}" destId="{D6DE112B-6A79-4D9D-80B8-28CCB1D6DA8B}" srcOrd="0" destOrd="0" presId="urn:microsoft.com/office/officeart/2005/8/layout/funnel1"/>
    <dgm:cxn modelId="{EDE9F9DA-74A1-46CF-961F-B763E31DAE88}" srcId="{105AEBAE-3778-4006-BE92-940456D3F51C}" destId="{BB80ACFE-115F-4BEB-88BE-5BF9AFE5DDC4}" srcOrd="3" destOrd="0" parTransId="{18FB59D9-EA77-411F-A851-F9625B869EE0}" sibTransId="{9EF6289A-CBDD-4927-B28E-CC73DDDE8358}"/>
    <dgm:cxn modelId="{9026FA86-BBC2-454C-AAB4-15EA19507025}" type="presParOf" srcId="{D6DE112B-6A79-4D9D-80B8-28CCB1D6DA8B}" destId="{6773AD8A-7BBB-4E2F-A791-C7B6068B9CFF}" srcOrd="0" destOrd="0" presId="urn:microsoft.com/office/officeart/2005/8/layout/funnel1"/>
    <dgm:cxn modelId="{3C49445E-8025-4522-9966-0ED8024252AF}" type="presParOf" srcId="{D6DE112B-6A79-4D9D-80B8-28CCB1D6DA8B}" destId="{CC8196E5-F3CB-4D79-8E4E-9A55173790DB}" srcOrd="1" destOrd="0" presId="urn:microsoft.com/office/officeart/2005/8/layout/funnel1"/>
    <dgm:cxn modelId="{0BB37D1B-0510-44C1-A7E0-14EF491E0A7C}" type="presParOf" srcId="{D6DE112B-6A79-4D9D-80B8-28CCB1D6DA8B}" destId="{B45960CC-D746-4086-97A6-66268D188EFF}" srcOrd="2" destOrd="0" presId="urn:microsoft.com/office/officeart/2005/8/layout/funnel1"/>
    <dgm:cxn modelId="{4F600942-3A66-4322-8B59-F10031074584}" type="presParOf" srcId="{D6DE112B-6A79-4D9D-80B8-28CCB1D6DA8B}" destId="{23E45D7D-C63C-461C-8465-FD153987A42F}" srcOrd="3" destOrd="0" presId="urn:microsoft.com/office/officeart/2005/8/layout/funnel1"/>
    <dgm:cxn modelId="{C30105CD-6089-42C4-94AF-9FFCBB30A427}" type="presParOf" srcId="{D6DE112B-6A79-4D9D-80B8-28CCB1D6DA8B}" destId="{E7E40359-6791-40ED-A19E-1DEE393DE52B}" srcOrd="4" destOrd="0" presId="urn:microsoft.com/office/officeart/2005/8/layout/funnel1"/>
    <dgm:cxn modelId="{79D5AD76-BA3B-4523-B012-CB2743329020}" type="presParOf" srcId="{D6DE112B-6A79-4D9D-80B8-28CCB1D6DA8B}" destId="{E67A83EE-753B-4C35-B64C-EE772B6B5ECE}" srcOrd="5" destOrd="0" presId="urn:microsoft.com/office/officeart/2005/8/layout/funnel1"/>
    <dgm:cxn modelId="{30C08661-C282-446F-AAE3-25C8DA675EA7}" type="presParOf" srcId="{D6DE112B-6A79-4D9D-80B8-28CCB1D6DA8B}" destId="{D3A834AF-45A2-43D9-982B-38C16C22508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DF1ED0-7EB9-43FC-93AF-F0AA80C8DB6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F49675A-90EE-4209-AC68-9E8D2F83CF86}">
      <dgm:prSet phldrT="[Text]"/>
      <dgm:spPr/>
      <dgm:t>
        <a:bodyPr/>
        <a:lstStyle/>
        <a:p>
          <a:r>
            <a:rPr lang="en-GB" b="1" dirty="0" smtClean="0"/>
            <a:t>AND</a:t>
          </a:r>
          <a:endParaRPr lang="en-GB" dirty="0"/>
        </a:p>
      </dgm:t>
    </dgm:pt>
    <dgm:pt modelId="{AB408188-794C-433E-BC7C-59B2AA9C4325}" type="parTrans" cxnId="{AD3E11EC-1602-4020-801B-166B5F518775}">
      <dgm:prSet/>
      <dgm:spPr/>
      <dgm:t>
        <a:bodyPr/>
        <a:lstStyle/>
        <a:p>
          <a:endParaRPr lang="en-GB"/>
        </a:p>
      </dgm:t>
    </dgm:pt>
    <dgm:pt modelId="{DD164926-CF5F-4CF7-AAE3-F7F55D1534BF}" type="sibTrans" cxnId="{AD3E11EC-1602-4020-801B-166B5F518775}">
      <dgm:prSet/>
      <dgm:spPr/>
      <dgm:t>
        <a:bodyPr/>
        <a:lstStyle/>
        <a:p>
          <a:endParaRPr lang="en-GB"/>
        </a:p>
      </dgm:t>
    </dgm:pt>
    <dgm:pt modelId="{9B547CE8-0C9C-44BD-B9AA-9C735EDFD971}">
      <dgm:prSet phldrT="[Text]"/>
      <dgm:spPr/>
      <dgm:t>
        <a:bodyPr/>
        <a:lstStyle/>
        <a:p>
          <a:r>
            <a:rPr lang="en-GB" dirty="0" smtClean="0"/>
            <a:t>results contain both terms</a:t>
          </a:r>
          <a:endParaRPr lang="en-GB" dirty="0"/>
        </a:p>
      </dgm:t>
    </dgm:pt>
    <dgm:pt modelId="{D8DED898-8693-4AFE-9F7B-DED04271FA5F}" type="parTrans" cxnId="{C1970057-6063-44B4-AEDB-DF0CE6343B2F}">
      <dgm:prSet/>
      <dgm:spPr/>
      <dgm:t>
        <a:bodyPr/>
        <a:lstStyle/>
        <a:p>
          <a:endParaRPr lang="en-GB"/>
        </a:p>
      </dgm:t>
    </dgm:pt>
    <dgm:pt modelId="{1F2620F5-B00D-4121-826A-9C836F64F8D5}" type="sibTrans" cxnId="{C1970057-6063-44B4-AEDB-DF0CE6343B2F}">
      <dgm:prSet/>
      <dgm:spPr/>
      <dgm:t>
        <a:bodyPr/>
        <a:lstStyle/>
        <a:p>
          <a:endParaRPr lang="en-GB"/>
        </a:p>
      </dgm:t>
    </dgm:pt>
    <dgm:pt modelId="{3FB6BDB4-EBB0-4AC3-9EA4-7A970FBE2F25}">
      <dgm:prSet phldrT="[Text]"/>
      <dgm:spPr/>
      <dgm:t>
        <a:bodyPr/>
        <a:lstStyle/>
        <a:p>
          <a:r>
            <a:rPr lang="en-GB" b="1" dirty="0" smtClean="0"/>
            <a:t>OR</a:t>
          </a:r>
          <a:endParaRPr lang="en-GB" b="1" dirty="0"/>
        </a:p>
      </dgm:t>
    </dgm:pt>
    <dgm:pt modelId="{45D4E9D8-E9C0-47DD-8A2A-A27378FAA532}" type="parTrans" cxnId="{A376B4B1-8CAD-4F5C-9AB4-0FEE35B810CC}">
      <dgm:prSet/>
      <dgm:spPr/>
      <dgm:t>
        <a:bodyPr/>
        <a:lstStyle/>
        <a:p>
          <a:endParaRPr lang="en-GB"/>
        </a:p>
      </dgm:t>
    </dgm:pt>
    <dgm:pt modelId="{98BB5357-0697-43F7-924C-16FB818A9A21}" type="sibTrans" cxnId="{A376B4B1-8CAD-4F5C-9AB4-0FEE35B810CC}">
      <dgm:prSet/>
      <dgm:spPr/>
      <dgm:t>
        <a:bodyPr/>
        <a:lstStyle/>
        <a:p>
          <a:endParaRPr lang="en-GB"/>
        </a:p>
      </dgm:t>
    </dgm:pt>
    <dgm:pt modelId="{E6C43ACF-03E9-46C6-8524-C27E55C1D243}">
      <dgm:prSet phldrT="[Text]"/>
      <dgm:spPr/>
      <dgm:t>
        <a:bodyPr/>
        <a:lstStyle/>
        <a:p>
          <a:r>
            <a:rPr lang="en-GB" dirty="0" smtClean="0"/>
            <a:t>results contain either term</a:t>
          </a:r>
          <a:endParaRPr lang="en-GB" dirty="0"/>
        </a:p>
      </dgm:t>
    </dgm:pt>
    <dgm:pt modelId="{0C6C08BD-1BB3-45B5-BF03-CD2EE17AA63B}" type="parTrans" cxnId="{5F513E66-7B78-43E1-8894-06F01B42333F}">
      <dgm:prSet/>
      <dgm:spPr/>
      <dgm:t>
        <a:bodyPr/>
        <a:lstStyle/>
        <a:p>
          <a:endParaRPr lang="en-GB"/>
        </a:p>
      </dgm:t>
    </dgm:pt>
    <dgm:pt modelId="{6922E0B0-4283-4C25-8197-A0273F0FDB46}" type="sibTrans" cxnId="{5F513E66-7B78-43E1-8894-06F01B42333F}">
      <dgm:prSet/>
      <dgm:spPr/>
      <dgm:t>
        <a:bodyPr/>
        <a:lstStyle/>
        <a:p>
          <a:endParaRPr lang="en-GB"/>
        </a:p>
      </dgm:t>
    </dgm:pt>
    <dgm:pt modelId="{268BAA40-20EB-4BFB-95E4-B393A253BD5C}">
      <dgm:prSet phldrT="[Text]"/>
      <dgm:spPr/>
      <dgm:t>
        <a:bodyPr/>
        <a:lstStyle/>
        <a:p>
          <a:r>
            <a:rPr lang="en-GB" b="1" dirty="0" smtClean="0"/>
            <a:t>NOT</a:t>
          </a:r>
          <a:endParaRPr lang="en-GB" b="1" dirty="0"/>
        </a:p>
      </dgm:t>
    </dgm:pt>
    <dgm:pt modelId="{FDE059D9-2CFB-48F9-99CB-B46133A74F34}" type="parTrans" cxnId="{B48A8145-1527-44AF-8CC3-DB3468683ED0}">
      <dgm:prSet/>
      <dgm:spPr/>
      <dgm:t>
        <a:bodyPr/>
        <a:lstStyle/>
        <a:p>
          <a:endParaRPr lang="en-GB"/>
        </a:p>
      </dgm:t>
    </dgm:pt>
    <dgm:pt modelId="{531573AD-E1ED-4F65-8B8D-8C3492F73EDD}" type="sibTrans" cxnId="{B48A8145-1527-44AF-8CC3-DB3468683ED0}">
      <dgm:prSet/>
      <dgm:spPr/>
      <dgm:t>
        <a:bodyPr/>
        <a:lstStyle/>
        <a:p>
          <a:endParaRPr lang="en-GB"/>
        </a:p>
      </dgm:t>
    </dgm:pt>
    <dgm:pt modelId="{85DF0BF8-2D94-4875-90B2-59AB9EC9B762}">
      <dgm:prSet phldrT="[Text]"/>
      <dgm:spPr/>
      <dgm:t>
        <a:bodyPr/>
        <a:lstStyle/>
        <a:p>
          <a:r>
            <a:rPr lang="en-GB" dirty="0" smtClean="0"/>
            <a:t>discards results that contain the second term</a:t>
          </a:r>
          <a:endParaRPr lang="en-GB" dirty="0"/>
        </a:p>
      </dgm:t>
    </dgm:pt>
    <dgm:pt modelId="{BBDF63C3-2BFE-40B8-AE3B-F37191B515FC}" type="parTrans" cxnId="{DF556CCB-2E84-4A96-A9DC-706ADE4B9201}">
      <dgm:prSet/>
      <dgm:spPr/>
      <dgm:t>
        <a:bodyPr/>
        <a:lstStyle/>
        <a:p>
          <a:endParaRPr lang="en-GB"/>
        </a:p>
      </dgm:t>
    </dgm:pt>
    <dgm:pt modelId="{4C2D5195-C1C6-4F5E-B51B-3DE1FA07C61C}" type="sibTrans" cxnId="{DF556CCB-2E84-4A96-A9DC-706ADE4B9201}">
      <dgm:prSet/>
      <dgm:spPr/>
      <dgm:t>
        <a:bodyPr/>
        <a:lstStyle/>
        <a:p>
          <a:endParaRPr lang="en-GB"/>
        </a:p>
      </dgm:t>
    </dgm:pt>
    <dgm:pt modelId="{2560D7A8-6C4A-40C2-844E-32EDF7C9F83F}" type="pres">
      <dgm:prSet presAssocID="{D3DF1ED0-7EB9-43FC-93AF-F0AA80C8DB6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29DFF71-1601-46FE-ADF7-655E394DCE14}" type="pres">
      <dgm:prSet presAssocID="{0F49675A-90EE-4209-AC68-9E8D2F83CF86}" presName="compNode" presStyleCnt="0"/>
      <dgm:spPr/>
      <dgm:t>
        <a:bodyPr/>
        <a:lstStyle/>
        <a:p>
          <a:endParaRPr lang="en-GB"/>
        </a:p>
      </dgm:t>
    </dgm:pt>
    <dgm:pt modelId="{150E431E-F172-4C18-BDAA-B465B4309F8E}" type="pres">
      <dgm:prSet presAssocID="{0F49675A-90EE-4209-AC68-9E8D2F83CF86}" presName="aNode" presStyleLbl="bgShp" presStyleIdx="0" presStyleCnt="3"/>
      <dgm:spPr/>
      <dgm:t>
        <a:bodyPr/>
        <a:lstStyle/>
        <a:p>
          <a:endParaRPr lang="en-GB"/>
        </a:p>
      </dgm:t>
    </dgm:pt>
    <dgm:pt modelId="{A4C900CA-B642-4AE3-9D0F-E83C4AE257A0}" type="pres">
      <dgm:prSet presAssocID="{0F49675A-90EE-4209-AC68-9E8D2F83CF86}" presName="textNode" presStyleLbl="bgShp" presStyleIdx="0" presStyleCnt="3"/>
      <dgm:spPr/>
      <dgm:t>
        <a:bodyPr/>
        <a:lstStyle/>
        <a:p>
          <a:endParaRPr lang="en-GB"/>
        </a:p>
      </dgm:t>
    </dgm:pt>
    <dgm:pt modelId="{2BBA405C-A7F3-4452-899C-407F30CF88CF}" type="pres">
      <dgm:prSet presAssocID="{0F49675A-90EE-4209-AC68-9E8D2F83CF86}" presName="compChildNode" presStyleCnt="0"/>
      <dgm:spPr/>
      <dgm:t>
        <a:bodyPr/>
        <a:lstStyle/>
        <a:p>
          <a:endParaRPr lang="en-GB"/>
        </a:p>
      </dgm:t>
    </dgm:pt>
    <dgm:pt modelId="{40810B71-CFDE-47CE-8F51-DD8DA641A16E}" type="pres">
      <dgm:prSet presAssocID="{0F49675A-90EE-4209-AC68-9E8D2F83CF86}" presName="theInnerList" presStyleCnt="0"/>
      <dgm:spPr/>
      <dgm:t>
        <a:bodyPr/>
        <a:lstStyle/>
        <a:p>
          <a:endParaRPr lang="en-GB"/>
        </a:p>
      </dgm:t>
    </dgm:pt>
    <dgm:pt modelId="{6EE6F8B4-1BFB-405D-AC03-92856D0519D9}" type="pres">
      <dgm:prSet presAssocID="{9B547CE8-0C9C-44BD-B9AA-9C735EDFD97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ED0A97-9D82-41FF-997B-A81D2C557F16}" type="pres">
      <dgm:prSet presAssocID="{0F49675A-90EE-4209-AC68-9E8D2F83CF86}" presName="aSpace" presStyleCnt="0"/>
      <dgm:spPr/>
      <dgm:t>
        <a:bodyPr/>
        <a:lstStyle/>
        <a:p>
          <a:endParaRPr lang="en-GB"/>
        </a:p>
      </dgm:t>
    </dgm:pt>
    <dgm:pt modelId="{B4BCA9D3-3D5B-413B-BE99-CD1E8CA2E476}" type="pres">
      <dgm:prSet presAssocID="{3FB6BDB4-EBB0-4AC3-9EA4-7A970FBE2F25}" presName="compNode" presStyleCnt="0"/>
      <dgm:spPr/>
      <dgm:t>
        <a:bodyPr/>
        <a:lstStyle/>
        <a:p>
          <a:endParaRPr lang="en-GB"/>
        </a:p>
      </dgm:t>
    </dgm:pt>
    <dgm:pt modelId="{A37FD2AE-136F-4CD0-9B32-4F3B51D989F2}" type="pres">
      <dgm:prSet presAssocID="{3FB6BDB4-EBB0-4AC3-9EA4-7A970FBE2F25}" presName="aNode" presStyleLbl="bgShp" presStyleIdx="1" presStyleCnt="3"/>
      <dgm:spPr/>
      <dgm:t>
        <a:bodyPr/>
        <a:lstStyle/>
        <a:p>
          <a:endParaRPr lang="en-GB"/>
        </a:p>
      </dgm:t>
    </dgm:pt>
    <dgm:pt modelId="{82988D1F-FB79-44F0-BBA2-48BCC5C6E5ED}" type="pres">
      <dgm:prSet presAssocID="{3FB6BDB4-EBB0-4AC3-9EA4-7A970FBE2F25}" presName="textNode" presStyleLbl="bgShp" presStyleIdx="1" presStyleCnt="3"/>
      <dgm:spPr/>
      <dgm:t>
        <a:bodyPr/>
        <a:lstStyle/>
        <a:p>
          <a:endParaRPr lang="en-GB"/>
        </a:p>
      </dgm:t>
    </dgm:pt>
    <dgm:pt modelId="{ECB0C490-A876-45B7-9F89-6E90D37997A4}" type="pres">
      <dgm:prSet presAssocID="{3FB6BDB4-EBB0-4AC3-9EA4-7A970FBE2F25}" presName="compChildNode" presStyleCnt="0"/>
      <dgm:spPr/>
      <dgm:t>
        <a:bodyPr/>
        <a:lstStyle/>
        <a:p>
          <a:endParaRPr lang="en-GB"/>
        </a:p>
      </dgm:t>
    </dgm:pt>
    <dgm:pt modelId="{324FF3FA-839D-4BB0-84FF-B2F2E98A510F}" type="pres">
      <dgm:prSet presAssocID="{3FB6BDB4-EBB0-4AC3-9EA4-7A970FBE2F25}" presName="theInnerList" presStyleCnt="0"/>
      <dgm:spPr/>
      <dgm:t>
        <a:bodyPr/>
        <a:lstStyle/>
        <a:p>
          <a:endParaRPr lang="en-GB"/>
        </a:p>
      </dgm:t>
    </dgm:pt>
    <dgm:pt modelId="{A5514FB3-92E5-4B41-ADC1-75B01BF57BFE}" type="pres">
      <dgm:prSet presAssocID="{E6C43ACF-03E9-46C6-8524-C27E55C1D24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228CF4-6157-4B05-8D6E-80DE0E18A069}" type="pres">
      <dgm:prSet presAssocID="{3FB6BDB4-EBB0-4AC3-9EA4-7A970FBE2F25}" presName="aSpace" presStyleCnt="0"/>
      <dgm:spPr/>
      <dgm:t>
        <a:bodyPr/>
        <a:lstStyle/>
        <a:p>
          <a:endParaRPr lang="en-GB"/>
        </a:p>
      </dgm:t>
    </dgm:pt>
    <dgm:pt modelId="{EC98B31D-FC48-4309-BDAD-036099074D39}" type="pres">
      <dgm:prSet presAssocID="{268BAA40-20EB-4BFB-95E4-B393A253BD5C}" presName="compNode" presStyleCnt="0"/>
      <dgm:spPr/>
      <dgm:t>
        <a:bodyPr/>
        <a:lstStyle/>
        <a:p>
          <a:endParaRPr lang="en-GB"/>
        </a:p>
      </dgm:t>
    </dgm:pt>
    <dgm:pt modelId="{2F7A914F-7321-41A8-A975-3312FD6864E2}" type="pres">
      <dgm:prSet presAssocID="{268BAA40-20EB-4BFB-95E4-B393A253BD5C}" presName="aNode" presStyleLbl="bgShp" presStyleIdx="2" presStyleCnt="3"/>
      <dgm:spPr/>
      <dgm:t>
        <a:bodyPr/>
        <a:lstStyle/>
        <a:p>
          <a:endParaRPr lang="en-GB"/>
        </a:p>
      </dgm:t>
    </dgm:pt>
    <dgm:pt modelId="{D63EAA2D-4243-4442-8600-6B4842D877C6}" type="pres">
      <dgm:prSet presAssocID="{268BAA40-20EB-4BFB-95E4-B393A253BD5C}" presName="textNode" presStyleLbl="bgShp" presStyleIdx="2" presStyleCnt="3"/>
      <dgm:spPr/>
      <dgm:t>
        <a:bodyPr/>
        <a:lstStyle/>
        <a:p>
          <a:endParaRPr lang="en-GB"/>
        </a:p>
      </dgm:t>
    </dgm:pt>
    <dgm:pt modelId="{59A9ED44-0C8A-4370-A1BD-BFB02C1A96AA}" type="pres">
      <dgm:prSet presAssocID="{268BAA40-20EB-4BFB-95E4-B393A253BD5C}" presName="compChildNode" presStyleCnt="0"/>
      <dgm:spPr/>
      <dgm:t>
        <a:bodyPr/>
        <a:lstStyle/>
        <a:p>
          <a:endParaRPr lang="en-GB"/>
        </a:p>
      </dgm:t>
    </dgm:pt>
    <dgm:pt modelId="{189F8475-45C1-4580-BC90-A0CFB489EF67}" type="pres">
      <dgm:prSet presAssocID="{268BAA40-20EB-4BFB-95E4-B393A253BD5C}" presName="theInnerList" presStyleCnt="0"/>
      <dgm:spPr/>
      <dgm:t>
        <a:bodyPr/>
        <a:lstStyle/>
        <a:p>
          <a:endParaRPr lang="en-GB"/>
        </a:p>
      </dgm:t>
    </dgm:pt>
    <dgm:pt modelId="{EA00B8C2-6703-480D-B822-4FA30F851056}" type="pres">
      <dgm:prSet presAssocID="{85DF0BF8-2D94-4875-90B2-59AB9EC9B76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FF8F276-E8B7-431F-924A-55FB7F249890}" type="presOf" srcId="{E6C43ACF-03E9-46C6-8524-C27E55C1D243}" destId="{A5514FB3-92E5-4B41-ADC1-75B01BF57BFE}" srcOrd="0" destOrd="0" presId="urn:microsoft.com/office/officeart/2005/8/layout/lProcess2"/>
    <dgm:cxn modelId="{DF556CCB-2E84-4A96-A9DC-706ADE4B9201}" srcId="{268BAA40-20EB-4BFB-95E4-B393A253BD5C}" destId="{85DF0BF8-2D94-4875-90B2-59AB9EC9B762}" srcOrd="0" destOrd="0" parTransId="{BBDF63C3-2BFE-40B8-AE3B-F37191B515FC}" sibTransId="{4C2D5195-C1C6-4F5E-B51B-3DE1FA07C61C}"/>
    <dgm:cxn modelId="{C1970057-6063-44B4-AEDB-DF0CE6343B2F}" srcId="{0F49675A-90EE-4209-AC68-9E8D2F83CF86}" destId="{9B547CE8-0C9C-44BD-B9AA-9C735EDFD971}" srcOrd="0" destOrd="0" parTransId="{D8DED898-8693-4AFE-9F7B-DED04271FA5F}" sibTransId="{1F2620F5-B00D-4121-826A-9C836F64F8D5}"/>
    <dgm:cxn modelId="{C89243A9-67EE-4B90-9623-B69F9A57D510}" type="presOf" srcId="{0F49675A-90EE-4209-AC68-9E8D2F83CF86}" destId="{150E431E-F172-4C18-BDAA-B465B4309F8E}" srcOrd="0" destOrd="0" presId="urn:microsoft.com/office/officeart/2005/8/layout/lProcess2"/>
    <dgm:cxn modelId="{AD3E11EC-1602-4020-801B-166B5F518775}" srcId="{D3DF1ED0-7EB9-43FC-93AF-F0AA80C8DB6D}" destId="{0F49675A-90EE-4209-AC68-9E8D2F83CF86}" srcOrd="0" destOrd="0" parTransId="{AB408188-794C-433E-BC7C-59B2AA9C4325}" sibTransId="{DD164926-CF5F-4CF7-AAE3-F7F55D1534BF}"/>
    <dgm:cxn modelId="{4763E121-12A2-46D1-9510-F3ED970616E0}" type="presOf" srcId="{3FB6BDB4-EBB0-4AC3-9EA4-7A970FBE2F25}" destId="{82988D1F-FB79-44F0-BBA2-48BCC5C6E5ED}" srcOrd="1" destOrd="0" presId="urn:microsoft.com/office/officeart/2005/8/layout/lProcess2"/>
    <dgm:cxn modelId="{BCD2BCC2-C65A-4811-9C20-6456230597AA}" type="presOf" srcId="{268BAA40-20EB-4BFB-95E4-B393A253BD5C}" destId="{2F7A914F-7321-41A8-A975-3312FD6864E2}" srcOrd="0" destOrd="0" presId="urn:microsoft.com/office/officeart/2005/8/layout/lProcess2"/>
    <dgm:cxn modelId="{5F513E66-7B78-43E1-8894-06F01B42333F}" srcId="{3FB6BDB4-EBB0-4AC3-9EA4-7A970FBE2F25}" destId="{E6C43ACF-03E9-46C6-8524-C27E55C1D243}" srcOrd="0" destOrd="0" parTransId="{0C6C08BD-1BB3-45B5-BF03-CD2EE17AA63B}" sibTransId="{6922E0B0-4283-4C25-8197-A0273F0FDB46}"/>
    <dgm:cxn modelId="{A376B4B1-8CAD-4F5C-9AB4-0FEE35B810CC}" srcId="{D3DF1ED0-7EB9-43FC-93AF-F0AA80C8DB6D}" destId="{3FB6BDB4-EBB0-4AC3-9EA4-7A970FBE2F25}" srcOrd="1" destOrd="0" parTransId="{45D4E9D8-E9C0-47DD-8A2A-A27378FAA532}" sibTransId="{98BB5357-0697-43F7-924C-16FB818A9A21}"/>
    <dgm:cxn modelId="{56FDF73A-CF61-44DB-B83D-F636DA4E24A4}" type="presOf" srcId="{D3DF1ED0-7EB9-43FC-93AF-F0AA80C8DB6D}" destId="{2560D7A8-6C4A-40C2-844E-32EDF7C9F83F}" srcOrd="0" destOrd="0" presId="urn:microsoft.com/office/officeart/2005/8/layout/lProcess2"/>
    <dgm:cxn modelId="{7D0EC498-92B1-4836-9BE9-D9C5AF655113}" type="presOf" srcId="{268BAA40-20EB-4BFB-95E4-B393A253BD5C}" destId="{D63EAA2D-4243-4442-8600-6B4842D877C6}" srcOrd="1" destOrd="0" presId="urn:microsoft.com/office/officeart/2005/8/layout/lProcess2"/>
    <dgm:cxn modelId="{5FBCAFFE-4487-4852-A536-EF1E7180E069}" type="presOf" srcId="{0F49675A-90EE-4209-AC68-9E8D2F83CF86}" destId="{A4C900CA-B642-4AE3-9D0F-E83C4AE257A0}" srcOrd="1" destOrd="0" presId="urn:microsoft.com/office/officeart/2005/8/layout/lProcess2"/>
    <dgm:cxn modelId="{F738AB8E-EA96-44CE-84FE-EFE82A9AFDEF}" type="presOf" srcId="{9B547CE8-0C9C-44BD-B9AA-9C735EDFD971}" destId="{6EE6F8B4-1BFB-405D-AC03-92856D0519D9}" srcOrd="0" destOrd="0" presId="urn:microsoft.com/office/officeart/2005/8/layout/lProcess2"/>
    <dgm:cxn modelId="{E82BB50B-AA94-4A83-95F1-EC4F8203886F}" type="presOf" srcId="{3FB6BDB4-EBB0-4AC3-9EA4-7A970FBE2F25}" destId="{A37FD2AE-136F-4CD0-9B32-4F3B51D989F2}" srcOrd="0" destOrd="0" presId="urn:microsoft.com/office/officeart/2005/8/layout/lProcess2"/>
    <dgm:cxn modelId="{FB2C3017-3663-45D6-BA1F-94F13773743D}" type="presOf" srcId="{85DF0BF8-2D94-4875-90B2-59AB9EC9B762}" destId="{EA00B8C2-6703-480D-B822-4FA30F851056}" srcOrd="0" destOrd="0" presId="urn:microsoft.com/office/officeart/2005/8/layout/lProcess2"/>
    <dgm:cxn modelId="{B48A8145-1527-44AF-8CC3-DB3468683ED0}" srcId="{D3DF1ED0-7EB9-43FC-93AF-F0AA80C8DB6D}" destId="{268BAA40-20EB-4BFB-95E4-B393A253BD5C}" srcOrd="2" destOrd="0" parTransId="{FDE059D9-2CFB-48F9-99CB-B46133A74F34}" sibTransId="{531573AD-E1ED-4F65-8B8D-8C3492F73EDD}"/>
    <dgm:cxn modelId="{C3D731C4-CF26-443D-BE29-899AC367141C}" type="presParOf" srcId="{2560D7A8-6C4A-40C2-844E-32EDF7C9F83F}" destId="{729DFF71-1601-46FE-ADF7-655E394DCE14}" srcOrd="0" destOrd="0" presId="urn:microsoft.com/office/officeart/2005/8/layout/lProcess2"/>
    <dgm:cxn modelId="{D386A64F-96CB-4817-93E9-FD68DE5FC64D}" type="presParOf" srcId="{729DFF71-1601-46FE-ADF7-655E394DCE14}" destId="{150E431E-F172-4C18-BDAA-B465B4309F8E}" srcOrd="0" destOrd="0" presId="urn:microsoft.com/office/officeart/2005/8/layout/lProcess2"/>
    <dgm:cxn modelId="{0202A22C-DCB4-43D6-8061-14EFD37BC7E0}" type="presParOf" srcId="{729DFF71-1601-46FE-ADF7-655E394DCE14}" destId="{A4C900CA-B642-4AE3-9D0F-E83C4AE257A0}" srcOrd="1" destOrd="0" presId="urn:microsoft.com/office/officeart/2005/8/layout/lProcess2"/>
    <dgm:cxn modelId="{18FBA367-CB77-446E-A448-697AB69BAC3E}" type="presParOf" srcId="{729DFF71-1601-46FE-ADF7-655E394DCE14}" destId="{2BBA405C-A7F3-4452-899C-407F30CF88CF}" srcOrd="2" destOrd="0" presId="urn:microsoft.com/office/officeart/2005/8/layout/lProcess2"/>
    <dgm:cxn modelId="{5C5F9E50-D53D-42F1-A246-25F7FDFD2731}" type="presParOf" srcId="{2BBA405C-A7F3-4452-899C-407F30CF88CF}" destId="{40810B71-CFDE-47CE-8F51-DD8DA641A16E}" srcOrd="0" destOrd="0" presId="urn:microsoft.com/office/officeart/2005/8/layout/lProcess2"/>
    <dgm:cxn modelId="{A0CB3757-5D41-40DC-81E6-AE9147DD1504}" type="presParOf" srcId="{40810B71-CFDE-47CE-8F51-DD8DA641A16E}" destId="{6EE6F8B4-1BFB-405D-AC03-92856D0519D9}" srcOrd="0" destOrd="0" presId="urn:microsoft.com/office/officeart/2005/8/layout/lProcess2"/>
    <dgm:cxn modelId="{20A6B1FC-0B9B-4FBE-826E-3012343604DB}" type="presParOf" srcId="{2560D7A8-6C4A-40C2-844E-32EDF7C9F83F}" destId="{11ED0A97-9D82-41FF-997B-A81D2C557F16}" srcOrd="1" destOrd="0" presId="urn:microsoft.com/office/officeart/2005/8/layout/lProcess2"/>
    <dgm:cxn modelId="{EACA8F24-B16E-450B-8AF3-0DB0C5110D2E}" type="presParOf" srcId="{2560D7A8-6C4A-40C2-844E-32EDF7C9F83F}" destId="{B4BCA9D3-3D5B-413B-BE99-CD1E8CA2E476}" srcOrd="2" destOrd="0" presId="urn:microsoft.com/office/officeart/2005/8/layout/lProcess2"/>
    <dgm:cxn modelId="{AF330394-0B90-452A-AE66-253CA983066C}" type="presParOf" srcId="{B4BCA9D3-3D5B-413B-BE99-CD1E8CA2E476}" destId="{A37FD2AE-136F-4CD0-9B32-4F3B51D989F2}" srcOrd="0" destOrd="0" presId="urn:microsoft.com/office/officeart/2005/8/layout/lProcess2"/>
    <dgm:cxn modelId="{6B55C230-53A1-48F4-B16F-70E6E525D7B4}" type="presParOf" srcId="{B4BCA9D3-3D5B-413B-BE99-CD1E8CA2E476}" destId="{82988D1F-FB79-44F0-BBA2-48BCC5C6E5ED}" srcOrd="1" destOrd="0" presId="urn:microsoft.com/office/officeart/2005/8/layout/lProcess2"/>
    <dgm:cxn modelId="{FE608894-67D3-4367-8BA4-1D0B89F13920}" type="presParOf" srcId="{B4BCA9D3-3D5B-413B-BE99-CD1E8CA2E476}" destId="{ECB0C490-A876-45B7-9F89-6E90D37997A4}" srcOrd="2" destOrd="0" presId="urn:microsoft.com/office/officeart/2005/8/layout/lProcess2"/>
    <dgm:cxn modelId="{52A9840A-F512-48AE-A243-B82422969A8F}" type="presParOf" srcId="{ECB0C490-A876-45B7-9F89-6E90D37997A4}" destId="{324FF3FA-839D-4BB0-84FF-B2F2E98A510F}" srcOrd="0" destOrd="0" presId="urn:microsoft.com/office/officeart/2005/8/layout/lProcess2"/>
    <dgm:cxn modelId="{63C7D384-46BB-4673-87EA-F73E5757EE3B}" type="presParOf" srcId="{324FF3FA-839D-4BB0-84FF-B2F2E98A510F}" destId="{A5514FB3-92E5-4B41-ADC1-75B01BF57BFE}" srcOrd="0" destOrd="0" presId="urn:microsoft.com/office/officeart/2005/8/layout/lProcess2"/>
    <dgm:cxn modelId="{12D74471-97C8-4E63-BBF9-41BF57C866FB}" type="presParOf" srcId="{2560D7A8-6C4A-40C2-844E-32EDF7C9F83F}" destId="{05228CF4-6157-4B05-8D6E-80DE0E18A069}" srcOrd="3" destOrd="0" presId="urn:microsoft.com/office/officeart/2005/8/layout/lProcess2"/>
    <dgm:cxn modelId="{F839983C-DA2A-4176-B17D-7543C2821EEE}" type="presParOf" srcId="{2560D7A8-6C4A-40C2-844E-32EDF7C9F83F}" destId="{EC98B31D-FC48-4309-BDAD-036099074D39}" srcOrd="4" destOrd="0" presId="urn:microsoft.com/office/officeart/2005/8/layout/lProcess2"/>
    <dgm:cxn modelId="{98939D00-94FF-4711-BDA7-36ACC874D597}" type="presParOf" srcId="{EC98B31D-FC48-4309-BDAD-036099074D39}" destId="{2F7A914F-7321-41A8-A975-3312FD6864E2}" srcOrd="0" destOrd="0" presId="urn:microsoft.com/office/officeart/2005/8/layout/lProcess2"/>
    <dgm:cxn modelId="{59DF545A-FA83-409F-A9E1-C6DD878DC67E}" type="presParOf" srcId="{EC98B31D-FC48-4309-BDAD-036099074D39}" destId="{D63EAA2D-4243-4442-8600-6B4842D877C6}" srcOrd="1" destOrd="0" presId="urn:microsoft.com/office/officeart/2005/8/layout/lProcess2"/>
    <dgm:cxn modelId="{D20AAA1F-4AA5-4FE7-AC05-CECCBABC04F2}" type="presParOf" srcId="{EC98B31D-FC48-4309-BDAD-036099074D39}" destId="{59A9ED44-0C8A-4370-A1BD-BFB02C1A96AA}" srcOrd="2" destOrd="0" presId="urn:microsoft.com/office/officeart/2005/8/layout/lProcess2"/>
    <dgm:cxn modelId="{D76336EF-CFDB-4EE2-AE71-75F8FE86FE55}" type="presParOf" srcId="{59A9ED44-0C8A-4370-A1BD-BFB02C1A96AA}" destId="{189F8475-45C1-4580-BC90-A0CFB489EF67}" srcOrd="0" destOrd="0" presId="urn:microsoft.com/office/officeart/2005/8/layout/lProcess2"/>
    <dgm:cxn modelId="{6253A846-E66D-49B5-BBAC-F8E101F41468}" type="presParOf" srcId="{189F8475-45C1-4580-BC90-A0CFB489EF67}" destId="{EA00B8C2-6703-480D-B822-4FA30F85105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081A8A-043E-45D1-B12E-0244D07D9B1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AF4FE27-5E64-4FDD-A2D6-61C82B848FA9}">
      <dgm:prSet phldrT="[Text]"/>
      <dgm:spPr/>
      <dgm:t>
        <a:bodyPr/>
        <a:lstStyle/>
        <a:p>
          <a:r>
            <a:rPr lang="en-GB" b="1" dirty="0" smtClean="0"/>
            <a:t>$</a:t>
          </a:r>
          <a:endParaRPr lang="en-GB" b="1" dirty="0"/>
        </a:p>
      </dgm:t>
    </dgm:pt>
    <dgm:pt modelId="{8D64C46B-0AA1-44B9-8DDF-B20272342EEA}" type="parTrans" cxnId="{D940FFEB-F2BF-4492-A3BA-7E9E295DC090}">
      <dgm:prSet/>
      <dgm:spPr/>
      <dgm:t>
        <a:bodyPr/>
        <a:lstStyle/>
        <a:p>
          <a:endParaRPr lang="en-GB"/>
        </a:p>
      </dgm:t>
    </dgm:pt>
    <dgm:pt modelId="{1D3200BD-E46B-49DA-9AB5-11C9AE03001C}" type="sibTrans" cxnId="{D940FFEB-F2BF-4492-A3BA-7E9E295DC090}">
      <dgm:prSet/>
      <dgm:spPr/>
      <dgm:t>
        <a:bodyPr/>
        <a:lstStyle/>
        <a:p>
          <a:endParaRPr lang="en-GB"/>
        </a:p>
      </dgm:t>
    </dgm:pt>
    <dgm:pt modelId="{5A022036-DEEE-4917-8805-7AC58FB66FE6}">
      <dgm:prSet phldrT="[Text]" custT="1"/>
      <dgm:spPr/>
      <dgm:t>
        <a:bodyPr/>
        <a:lstStyle/>
        <a:p>
          <a:r>
            <a:rPr lang="en-GB" sz="1400" dirty="0" smtClean="0"/>
            <a:t>Middle Temple Library catalogue</a:t>
          </a:r>
          <a:endParaRPr lang="en-GB" sz="1400" dirty="0"/>
        </a:p>
      </dgm:t>
    </dgm:pt>
    <dgm:pt modelId="{0F7E7B23-4AAE-44B7-BB07-3A51D80C97CF}" type="parTrans" cxnId="{8B43EC60-E167-4291-ABFD-FEAF593D810F}">
      <dgm:prSet/>
      <dgm:spPr/>
      <dgm:t>
        <a:bodyPr/>
        <a:lstStyle/>
        <a:p>
          <a:endParaRPr lang="en-GB"/>
        </a:p>
      </dgm:t>
    </dgm:pt>
    <dgm:pt modelId="{10110992-E8F2-454C-B704-E25388D233F0}" type="sibTrans" cxnId="{8B43EC60-E167-4291-ABFD-FEAF593D810F}">
      <dgm:prSet/>
      <dgm:spPr/>
      <dgm:t>
        <a:bodyPr/>
        <a:lstStyle/>
        <a:p>
          <a:endParaRPr lang="en-GB"/>
        </a:p>
      </dgm:t>
    </dgm:pt>
    <dgm:pt modelId="{C902A37E-F3A7-4785-AA35-FB7E50A2A7D8}">
      <dgm:prSet phldrT="[Text]"/>
      <dgm:spPr/>
      <dgm:t>
        <a:bodyPr/>
        <a:lstStyle/>
        <a:p>
          <a:r>
            <a:rPr lang="en-GB" b="1" dirty="0" smtClean="0"/>
            <a:t>!</a:t>
          </a:r>
          <a:endParaRPr lang="en-GB" b="1" dirty="0"/>
        </a:p>
      </dgm:t>
    </dgm:pt>
    <dgm:pt modelId="{198319B1-581F-4955-A18E-1FCD77325CCF}" type="parTrans" cxnId="{B6D74221-8A4A-4B75-BB97-C7B8F062A824}">
      <dgm:prSet/>
      <dgm:spPr/>
      <dgm:t>
        <a:bodyPr/>
        <a:lstStyle/>
        <a:p>
          <a:endParaRPr lang="en-GB"/>
        </a:p>
      </dgm:t>
    </dgm:pt>
    <dgm:pt modelId="{AB9D2BA4-2F2E-4B2A-A30C-1FC503A1E57F}" type="sibTrans" cxnId="{B6D74221-8A4A-4B75-BB97-C7B8F062A824}">
      <dgm:prSet/>
      <dgm:spPr/>
      <dgm:t>
        <a:bodyPr/>
        <a:lstStyle/>
        <a:p>
          <a:endParaRPr lang="en-GB"/>
        </a:p>
      </dgm:t>
    </dgm:pt>
    <dgm:pt modelId="{F289C831-DADD-4997-A719-5F2C262961A5}">
      <dgm:prSet phldrT="[Text]" custT="1"/>
      <dgm:spPr/>
      <dgm:t>
        <a:bodyPr/>
        <a:lstStyle/>
        <a:p>
          <a:r>
            <a:rPr lang="en-GB" sz="1400" dirty="0" smtClean="0"/>
            <a:t>Lexis</a:t>
          </a:r>
          <a:endParaRPr lang="en-GB" sz="1400" dirty="0"/>
        </a:p>
      </dgm:t>
    </dgm:pt>
    <dgm:pt modelId="{130E4F83-8978-4DD4-BA4C-3D9B0C282657}" type="parTrans" cxnId="{7C360988-821F-4945-85A4-C9495391F525}">
      <dgm:prSet/>
      <dgm:spPr/>
      <dgm:t>
        <a:bodyPr/>
        <a:lstStyle/>
        <a:p>
          <a:endParaRPr lang="en-GB"/>
        </a:p>
      </dgm:t>
    </dgm:pt>
    <dgm:pt modelId="{0A27D798-1397-45BA-824E-05C90DFEC534}" type="sibTrans" cxnId="{7C360988-821F-4945-85A4-C9495391F525}">
      <dgm:prSet/>
      <dgm:spPr/>
      <dgm:t>
        <a:bodyPr/>
        <a:lstStyle/>
        <a:p>
          <a:endParaRPr lang="en-GB"/>
        </a:p>
      </dgm:t>
    </dgm:pt>
    <dgm:pt modelId="{BBA25A8F-9E84-4E90-90F1-43546AB64096}">
      <dgm:prSet phldrT="[Text]"/>
      <dgm:spPr/>
      <dgm:t>
        <a:bodyPr/>
        <a:lstStyle/>
        <a:p>
          <a:r>
            <a:rPr lang="en-GB" b="1" dirty="0" smtClean="0"/>
            <a:t>*</a:t>
          </a:r>
          <a:endParaRPr lang="en-GB" b="1" dirty="0"/>
        </a:p>
      </dgm:t>
    </dgm:pt>
    <dgm:pt modelId="{DE3AFE31-6888-4A78-A4E3-EA6E26E5BFA5}" type="parTrans" cxnId="{82F36773-18B2-47D1-9455-9BDFDF731E41}">
      <dgm:prSet/>
      <dgm:spPr/>
      <dgm:t>
        <a:bodyPr/>
        <a:lstStyle/>
        <a:p>
          <a:endParaRPr lang="en-GB"/>
        </a:p>
      </dgm:t>
    </dgm:pt>
    <dgm:pt modelId="{D1D483E9-1823-4DA8-8020-86497F4B897D}" type="sibTrans" cxnId="{82F36773-18B2-47D1-9455-9BDFDF731E41}">
      <dgm:prSet/>
      <dgm:spPr/>
      <dgm:t>
        <a:bodyPr/>
        <a:lstStyle/>
        <a:p>
          <a:endParaRPr lang="en-GB"/>
        </a:p>
      </dgm:t>
    </dgm:pt>
    <dgm:pt modelId="{986B7A65-C0E4-4F35-8A5A-863410DB272E}">
      <dgm:prSet phldrT="[Text]" custT="1"/>
      <dgm:spPr/>
      <dgm:t>
        <a:bodyPr/>
        <a:lstStyle/>
        <a:p>
          <a:r>
            <a:rPr lang="en-GB" sz="1400" b="0" dirty="0" smtClean="0"/>
            <a:t>BAILII</a:t>
          </a:r>
          <a:endParaRPr lang="en-GB" sz="1400" b="0" dirty="0"/>
        </a:p>
      </dgm:t>
    </dgm:pt>
    <dgm:pt modelId="{1FA0EC0B-2831-40A3-BB16-70E2683912CD}" type="parTrans" cxnId="{6E7BA32A-378C-4343-8870-EDAB5CDC6FC3}">
      <dgm:prSet/>
      <dgm:spPr/>
      <dgm:t>
        <a:bodyPr/>
        <a:lstStyle/>
        <a:p>
          <a:endParaRPr lang="en-GB"/>
        </a:p>
      </dgm:t>
    </dgm:pt>
    <dgm:pt modelId="{D62C0175-1A1C-45CB-8192-F26ECE663847}" type="sibTrans" cxnId="{6E7BA32A-378C-4343-8870-EDAB5CDC6FC3}">
      <dgm:prSet/>
      <dgm:spPr/>
      <dgm:t>
        <a:bodyPr/>
        <a:lstStyle/>
        <a:p>
          <a:endParaRPr lang="en-GB"/>
        </a:p>
      </dgm:t>
    </dgm:pt>
    <dgm:pt modelId="{AB382C1A-0BC0-435E-8EEA-76FCEB750A98}">
      <dgm:prSet phldrT="[Text]" custT="1"/>
      <dgm:spPr/>
      <dgm:t>
        <a:bodyPr/>
        <a:lstStyle/>
        <a:p>
          <a:r>
            <a:rPr lang="en-GB" sz="1400" b="0" dirty="0" err="1" smtClean="0"/>
            <a:t>JustCite</a:t>
          </a:r>
          <a:r>
            <a:rPr lang="en-GB" sz="1400" b="0" dirty="0" smtClean="0"/>
            <a:t> &amp; </a:t>
          </a:r>
          <a:r>
            <a:rPr lang="en-GB" sz="1400" b="0" dirty="0" err="1" smtClean="0"/>
            <a:t>Justis</a:t>
          </a:r>
          <a:endParaRPr lang="en-GB" sz="1400" b="0" dirty="0"/>
        </a:p>
      </dgm:t>
    </dgm:pt>
    <dgm:pt modelId="{B19BD3A8-6A2E-4CED-A88E-78AE493F2A74}" type="parTrans" cxnId="{F83CD22C-89CF-4179-921B-C580854AFF36}">
      <dgm:prSet/>
      <dgm:spPr/>
      <dgm:t>
        <a:bodyPr/>
        <a:lstStyle/>
        <a:p>
          <a:endParaRPr lang="en-GB"/>
        </a:p>
      </dgm:t>
    </dgm:pt>
    <dgm:pt modelId="{26F4FD58-A900-469A-B91F-9907234B47ED}" type="sibTrans" cxnId="{F83CD22C-89CF-4179-921B-C580854AFF36}">
      <dgm:prSet/>
      <dgm:spPr/>
      <dgm:t>
        <a:bodyPr/>
        <a:lstStyle/>
        <a:p>
          <a:endParaRPr lang="en-GB"/>
        </a:p>
      </dgm:t>
    </dgm:pt>
    <dgm:pt modelId="{D1ADC2BB-496B-46F1-99F5-E20655C1F9B9}">
      <dgm:prSet phldrT="[Text]" custT="1"/>
      <dgm:spPr/>
      <dgm:t>
        <a:bodyPr/>
        <a:lstStyle/>
        <a:p>
          <a:r>
            <a:rPr lang="en-GB" sz="1400" b="0" dirty="0" smtClean="0"/>
            <a:t>Hein Online</a:t>
          </a:r>
          <a:endParaRPr lang="en-GB" sz="1400" b="0" dirty="0"/>
        </a:p>
      </dgm:t>
    </dgm:pt>
    <dgm:pt modelId="{4B028887-B18E-4C5C-9126-DA469143813C}" type="parTrans" cxnId="{6774ED0C-E251-45DB-A9A7-B423CD4185D3}">
      <dgm:prSet/>
      <dgm:spPr/>
      <dgm:t>
        <a:bodyPr/>
        <a:lstStyle/>
        <a:p>
          <a:endParaRPr lang="en-GB"/>
        </a:p>
      </dgm:t>
    </dgm:pt>
    <dgm:pt modelId="{326ACEAC-A638-4AD2-9D9B-B891C9A22A5F}" type="sibTrans" cxnId="{6774ED0C-E251-45DB-A9A7-B423CD4185D3}">
      <dgm:prSet/>
      <dgm:spPr/>
      <dgm:t>
        <a:bodyPr/>
        <a:lstStyle/>
        <a:p>
          <a:endParaRPr lang="en-GB"/>
        </a:p>
      </dgm:t>
    </dgm:pt>
    <dgm:pt modelId="{878534AF-A4A0-4EEC-9DBE-A81CEBDB4F72}">
      <dgm:prSet phldrT="[Text]" custT="1"/>
      <dgm:spPr/>
      <dgm:t>
        <a:bodyPr/>
        <a:lstStyle/>
        <a:p>
          <a:r>
            <a:rPr lang="en-GB" sz="1400" dirty="0" smtClean="0"/>
            <a:t>Westlaw</a:t>
          </a:r>
          <a:endParaRPr lang="en-GB" sz="1400" dirty="0"/>
        </a:p>
      </dgm:t>
    </dgm:pt>
    <dgm:pt modelId="{08B34D2E-2231-4C31-AD18-EB6B9B26ED70}" type="parTrans" cxnId="{4325404A-4E72-4FC4-83B6-A11B25968C4E}">
      <dgm:prSet/>
      <dgm:spPr/>
      <dgm:t>
        <a:bodyPr/>
        <a:lstStyle/>
        <a:p>
          <a:endParaRPr lang="en-GB"/>
        </a:p>
      </dgm:t>
    </dgm:pt>
    <dgm:pt modelId="{C0F7704C-EE09-482D-822B-F965BDDA8610}" type="sibTrans" cxnId="{4325404A-4E72-4FC4-83B6-A11B25968C4E}">
      <dgm:prSet/>
      <dgm:spPr/>
      <dgm:t>
        <a:bodyPr/>
        <a:lstStyle/>
        <a:p>
          <a:endParaRPr lang="en-GB"/>
        </a:p>
      </dgm:t>
    </dgm:pt>
    <dgm:pt modelId="{99E99577-ABD6-44CE-8FD4-8617B9C56993}">
      <dgm:prSet phldrT="[Text]" custT="1"/>
      <dgm:spPr/>
      <dgm:t>
        <a:bodyPr/>
        <a:lstStyle/>
        <a:p>
          <a:r>
            <a:rPr lang="en-GB" sz="1400" dirty="0" smtClean="0"/>
            <a:t>Westlaw US</a:t>
          </a:r>
          <a:endParaRPr lang="en-GB" sz="1400" dirty="0"/>
        </a:p>
      </dgm:t>
    </dgm:pt>
    <dgm:pt modelId="{A20C86A7-D7F7-4DE1-AAAF-E7C2CE5EE4F2}" type="parTrans" cxnId="{0FCA0896-66F1-4F75-9595-A5C1AC9DC36F}">
      <dgm:prSet/>
      <dgm:spPr/>
      <dgm:t>
        <a:bodyPr/>
        <a:lstStyle/>
        <a:p>
          <a:endParaRPr lang="en-GB"/>
        </a:p>
      </dgm:t>
    </dgm:pt>
    <dgm:pt modelId="{E0968A12-440F-4BEC-BBBB-8671A1702B3A}" type="sibTrans" cxnId="{0FCA0896-66F1-4F75-9595-A5C1AC9DC36F}">
      <dgm:prSet/>
      <dgm:spPr/>
      <dgm:t>
        <a:bodyPr/>
        <a:lstStyle/>
        <a:p>
          <a:endParaRPr lang="en-GB"/>
        </a:p>
      </dgm:t>
    </dgm:pt>
    <dgm:pt modelId="{AC95FA75-328B-466C-88A9-4EA7D2B4DC9F}">
      <dgm:prSet phldrT="[Text]" custT="1"/>
      <dgm:spPr/>
      <dgm:t>
        <a:bodyPr/>
        <a:lstStyle/>
        <a:p>
          <a:r>
            <a:rPr lang="en-GB" sz="1400" b="0" dirty="0" smtClean="0"/>
            <a:t>EUR Lex</a:t>
          </a:r>
          <a:endParaRPr lang="en-GB" sz="1400" b="0" dirty="0"/>
        </a:p>
      </dgm:t>
    </dgm:pt>
    <dgm:pt modelId="{ED5E96A7-9E26-4FD1-94ED-E4C287423CA8}" type="parTrans" cxnId="{FCA31BE9-5064-461B-8D72-A955856FFC1A}">
      <dgm:prSet/>
      <dgm:spPr/>
      <dgm:t>
        <a:bodyPr/>
        <a:lstStyle/>
        <a:p>
          <a:endParaRPr lang="en-GB"/>
        </a:p>
      </dgm:t>
    </dgm:pt>
    <dgm:pt modelId="{11CEFFAF-089F-4EB2-A52E-A2D0C095DB4D}" type="sibTrans" cxnId="{FCA31BE9-5064-461B-8D72-A955856FFC1A}">
      <dgm:prSet/>
      <dgm:spPr/>
      <dgm:t>
        <a:bodyPr/>
        <a:lstStyle/>
        <a:p>
          <a:endParaRPr lang="en-GB"/>
        </a:p>
      </dgm:t>
    </dgm:pt>
    <dgm:pt modelId="{B079CE5E-61D4-430C-9139-FF31B5D614AF}">
      <dgm:prSet phldrT="[Text]" custT="1"/>
      <dgm:spPr/>
      <dgm:t>
        <a:bodyPr/>
        <a:lstStyle/>
        <a:p>
          <a:r>
            <a:rPr lang="en-GB" sz="1400" b="0" dirty="0" err="1" smtClean="0"/>
            <a:t>Lawtel</a:t>
          </a:r>
          <a:endParaRPr lang="en-GB" sz="1400" b="0" dirty="0"/>
        </a:p>
      </dgm:t>
    </dgm:pt>
    <dgm:pt modelId="{8EAA227D-D3C0-44CF-8EB7-58249C98C156}" type="parTrans" cxnId="{37887496-F033-44A9-9CCB-C31ECF14E891}">
      <dgm:prSet/>
      <dgm:spPr/>
      <dgm:t>
        <a:bodyPr/>
        <a:lstStyle/>
        <a:p>
          <a:endParaRPr lang="en-GB"/>
        </a:p>
      </dgm:t>
    </dgm:pt>
    <dgm:pt modelId="{0A1F00FD-949E-4197-88DF-E4CDA3381EE9}" type="sibTrans" cxnId="{37887496-F033-44A9-9CCB-C31ECF14E891}">
      <dgm:prSet/>
      <dgm:spPr/>
      <dgm:t>
        <a:bodyPr/>
        <a:lstStyle/>
        <a:p>
          <a:endParaRPr lang="en-GB"/>
        </a:p>
      </dgm:t>
    </dgm:pt>
    <dgm:pt modelId="{093CB9FB-AD0B-42BC-8232-F27F35129136}">
      <dgm:prSet phldrT="[Text]" custT="1"/>
      <dgm:spPr/>
      <dgm:t>
        <a:bodyPr/>
        <a:lstStyle/>
        <a:p>
          <a:r>
            <a:rPr lang="en-GB" sz="1400" b="0" dirty="0" smtClean="0"/>
            <a:t>HUDOC</a:t>
          </a:r>
          <a:endParaRPr lang="en-GB" sz="1400" b="0" dirty="0"/>
        </a:p>
      </dgm:t>
    </dgm:pt>
    <dgm:pt modelId="{299A6791-071E-4EF1-8951-AC312B047936}" type="parTrans" cxnId="{2237113D-6C0B-4A9E-9D27-4A3634359CD6}">
      <dgm:prSet/>
      <dgm:spPr/>
      <dgm:t>
        <a:bodyPr/>
        <a:lstStyle/>
        <a:p>
          <a:endParaRPr lang="en-GB"/>
        </a:p>
      </dgm:t>
    </dgm:pt>
    <dgm:pt modelId="{97BA0BCD-FB37-4CE6-8CCA-32B019EA4B8A}" type="sibTrans" cxnId="{2237113D-6C0B-4A9E-9D27-4A3634359CD6}">
      <dgm:prSet/>
      <dgm:spPr/>
      <dgm:t>
        <a:bodyPr/>
        <a:lstStyle/>
        <a:p>
          <a:endParaRPr lang="en-GB"/>
        </a:p>
      </dgm:t>
    </dgm:pt>
    <dgm:pt modelId="{FFC929B6-33DC-4176-AE5B-C934E8D83E29}">
      <dgm:prSet phldrT="[Text]" custT="1"/>
      <dgm:spPr/>
      <dgm:t>
        <a:bodyPr/>
        <a:lstStyle/>
        <a:p>
          <a:r>
            <a:rPr lang="en-GB" sz="1400" b="0" dirty="0" smtClean="0"/>
            <a:t>Google</a:t>
          </a:r>
          <a:endParaRPr lang="en-GB" sz="1400" b="0" dirty="0"/>
        </a:p>
      </dgm:t>
    </dgm:pt>
    <dgm:pt modelId="{639FAA3D-DAD3-42CB-8CA0-2CC17751D9C2}" type="parTrans" cxnId="{E653F4B3-968A-4A21-8707-21C3CE7F1500}">
      <dgm:prSet/>
      <dgm:spPr/>
      <dgm:t>
        <a:bodyPr/>
        <a:lstStyle/>
        <a:p>
          <a:endParaRPr lang="en-GB"/>
        </a:p>
      </dgm:t>
    </dgm:pt>
    <dgm:pt modelId="{71406FF2-0679-453F-918C-783B535583AA}" type="sibTrans" cxnId="{E653F4B3-968A-4A21-8707-21C3CE7F1500}">
      <dgm:prSet/>
      <dgm:spPr/>
      <dgm:t>
        <a:bodyPr/>
        <a:lstStyle/>
        <a:p>
          <a:endParaRPr lang="en-GB"/>
        </a:p>
      </dgm:t>
    </dgm:pt>
    <dgm:pt modelId="{C3914D3C-873C-43A2-B2AF-D36896174929}" type="pres">
      <dgm:prSet presAssocID="{D1081A8A-043E-45D1-B12E-0244D07D9B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A1DA4AC-024D-41E2-9C64-9068603AD4F7}" type="pres">
      <dgm:prSet presAssocID="{DAF4FE27-5E64-4FDD-A2D6-61C82B848FA9}" presName="linNode" presStyleCnt="0"/>
      <dgm:spPr/>
      <dgm:t>
        <a:bodyPr/>
        <a:lstStyle/>
        <a:p>
          <a:endParaRPr lang="en-GB"/>
        </a:p>
      </dgm:t>
    </dgm:pt>
    <dgm:pt modelId="{5E1062F5-6594-4564-9BE1-86C3A38709D5}" type="pres">
      <dgm:prSet presAssocID="{DAF4FE27-5E64-4FDD-A2D6-61C82B848FA9}" presName="parentText" presStyleLbl="node1" presStyleIdx="0" presStyleCnt="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3A6774-4C08-4309-8796-D020E5FBD670}" type="pres">
      <dgm:prSet presAssocID="{DAF4FE27-5E64-4FDD-A2D6-61C82B848FA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41AEEA-F835-41C6-92CD-50C4EB1CFD56}" type="pres">
      <dgm:prSet presAssocID="{1D3200BD-E46B-49DA-9AB5-11C9AE03001C}" presName="sp" presStyleCnt="0"/>
      <dgm:spPr/>
      <dgm:t>
        <a:bodyPr/>
        <a:lstStyle/>
        <a:p>
          <a:endParaRPr lang="en-GB"/>
        </a:p>
      </dgm:t>
    </dgm:pt>
    <dgm:pt modelId="{79EAD5A2-2C32-46CB-BCB8-9881F3D9987B}" type="pres">
      <dgm:prSet presAssocID="{C902A37E-F3A7-4785-AA35-FB7E50A2A7D8}" presName="linNode" presStyleCnt="0"/>
      <dgm:spPr/>
      <dgm:t>
        <a:bodyPr/>
        <a:lstStyle/>
        <a:p>
          <a:endParaRPr lang="en-GB"/>
        </a:p>
      </dgm:t>
    </dgm:pt>
    <dgm:pt modelId="{178A72DF-FBF2-4C35-ADA4-1E9FC12DD1A9}" type="pres">
      <dgm:prSet presAssocID="{C902A37E-F3A7-4785-AA35-FB7E50A2A7D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C547FB-720C-476D-B457-383C1211EC93}" type="pres">
      <dgm:prSet presAssocID="{C902A37E-F3A7-4785-AA35-FB7E50A2A7D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08B117-2F51-445A-9E7A-5D40D12E677C}" type="pres">
      <dgm:prSet presAssocID="{AB9D2BA4-2F2E-4B2A-A30C-1FC503A1E57F}" presName="sp" presStyleCnt="0"/>
      <dgm:spPr/>
      <dgm:t>
        <a:bodyPr/>
        <a:lstStyle/>
        <a:p>
          <a:endParaRPr lang="en-GB"/>
        </a:p>
      </dgm:t>
    </dgm:pt>
    <dgm:pt modelId="{48AE5846-408F-4DB0-A9E5-93FB622AC6B3}" type="pres">
      <dgm:prSet presAssocID="{BBA25A8F-9E84-4E90-90F1-43546AB64096}" presName="linNode" presStyleCnt="0"/>
      <dgm:spPr/>
      <dgm:t>
        <a:bodyPr/>
        <a:lstStyle/>
        <a:p>
          <a:endParaRPr lang="en-GB"/>
        </a:p>
      </dgm:t>
    </dgm:pt>
    <dgm:pt modelId="{A6F949D4-3889-46E8-A907-6DCD6C3A23F0}" type="pres">
      <dgm:prSet presAssocID="{BBA25A8F-9E84-4E90-90F1-43546AB6409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E553E7-48A0-4AE7-A2BD-9A72BFA54EC9}" type="pres">
      <dgm:prSet presAssocID="{BBA25A8F-9E84-4E90-90F1-43546AB64096}" presName="descendantText" presStyleLbl="alignAccFollowNode1" presStyleIdx="2" presStyleCnt="3" custScaleY="11413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E3A9C3F-1088-494A-913C-3ECF2B115ED6}" type="presOf" srcId="{AB382C1A-0BC0-435E-8EEA-76FCEB750A98}" destId="{ACE553E7-48A0-4AE7-A2BD-9A72BFA54EC9}" srcOrd="0" destOrd="5" presId="urn:microsoft.com/office/officeart/2005/8/layout/vList5"/>
    <dgm:cxn modelId="{0FCA0896-66F1-4F75-9595-A5C1AC9DC36F}" srcId="{C902A37E-F3A7-4785-AA35-FB7E50A2A7D8}" destId="{99E99577-ABD6-44CE-8FD4-8617B9C56993}" srcOrd="2" destOrd="0" parTransId="{A20C86A7-D7F7-4DE1-AAAF-E7C2CE5EE4F2}" sibTransId="{E0968A12-440F-4BEC-BBBB-8671A1702B3A}"/>
    <dgm:cxn modelId="{D940FFEB-F2BF-4492-A3BA-7E9E295DC090}" srcId="{D1081A8A-043E-45D1-B12E-0244D07D9B17}" destId="{DAF4FE27-5E64-4FDD-A2D6-61C82B848FA9}" srcOrd="0" destOrd="0" parTransId="{8D64C46B-0AA1-44B9-8DDF-B20272342EEA}" sibTransId="{1D3200BD-E46B-49DA-9AB5-11C9AE03001C}"/>
    <dgm:cxn modelId="{60513C0E-9B8A-4FBD-9873-8085D67A2DBF}" type="presOf" srcId="{B079CE5E-61D4-430C-9139-FF31B5D614AF}" destId="{ACE553E7-48A0-4AE7-A2BD-9A72BFA54EC9}" srcOrd="0" destOrd="6" presId="urn:microsoft.com/office/officeart/2005/8/layout/vList5"/>
    <dgm:cxn modelId="{4116306C-F0DB-49DF-8262-A0AFB834FD23}" type="presOf" srcId="{D1081A8A-043E-45D1-B12E-0244D07D9B17}" destId="{C3914D3C-873C-43A2-B2AF-D36896174929}" srcOrd="0" destOrd="0" presId="urn:microsoft.com/office/officeart/2005/8/layout/vList5"/>
    <dgm:cxn modelId="{50D245CF-E22D-4496-A4E1-7D09CEDCD314}" type="presOf" srcId="{093CB9FB-AD0B-42BC-8232-F27F35129136}" destId="{ACE553E7-48A0-4AE7-A2BD-9A72BFA54EC9}" srcOrd="0" destOrd="4" presId="urn:microsoft.com/office/officeart/2005/8/layout/vList5"/>
    <dgm:cxn modelId="{58369D7D-442A-470F-A194-FE70DB618E8E}" type="presOf" srcId="{878534AF-A4A0-4EEC-9DBE-A81CEBDB4F72}" destId="{50C547FB-720C-476D-B457-383C1211EC93}" srcOrd="0" destOrd="1" presId="urn:microsoft.com/office/officeart/2005/8/layout/vList5"/>
    <dgm:cxn modelId="{82F36773-18B2-47D1-9455-9BDFDF731E41}" srcId="{D1081A8A-043E-45D1-B12E-0244D07D9B17}" destId="{BBA25A8F-9E84-4E90-90F1-43546AB64096}" srcOrd="2" destOrd="0" parTransId="{DE3AFE31-6888-4A78-A4E3-EA6E26E5BFA5}" sibTransId="{D1D483E9-1823-4DA8-8020-86497F4B897D}"/>
    <dgm:cxn modelId="{6E7BA32A-378C-4343-8870-EDAB5CDC6FC3}" srcId="{BBA25A8F-9E84-4E90-90F1-43546AB64096}" destId="{986B7A65-C0E4-4F35-8A5A-863410DB272E}" srcOrd="0" destOrd="0" parTransId="{1FA0EC0B-2831-40A3-BB16-70E2683912CD}" sibTransId="{D62C0175-1A1C-45CB-8192-F26ECE663847}"/>
    <dgm:cxn modelId="{0CA026C1-E221-4831-8C2F-57B9D9DD135F}" type="presOf" srcId="{F289C831-DADD-4997-A719-5F2C262961A5}" destId="{50C547FB-720C-476D-B457-383C1211EC93}" srcOrd="0" destOrd="0" presId="urn:microsoft.com/office/officeart/2005/8/layout/vList5"/>
    <dgm:cxn modelId="{2237113D-6C0B-4A9E-9D27-4A3634359CD6}" srcId="{BBA25A8F-9E84-4E90-90F1-43546AB64096}" destId="{093CB9FB-AD0B-42BC-8232-F27F35129136}" srcOrd="4" destOrd="0" parTransId="{299A6791-071E-4EF1-8951-AC312B047936}" sibTransId="{97BA0BCD-FB37-4CE6-8CCA-32B019EA4B8A}"/>
    <dgm:cxn modelId="{FDC1235E-8D98-494A-A65A-31DB18C258C9}" type="presOf" srcId="{AC95FA75-328B-466C-88A9-4EA7D2B4DC9F}" destId="{ACE553E7-48A0-4AE7-A2BD-9A72BFA54EC9}" srcOrd="0" destOrd="1" presId="urn:microsoft.com/office/officeart/2005/8/layout/vList5"/>
    <dgm:cxn modelId="{AB30BBC1-2854-41D4-AC28-CBFB23925228}" type="presOf" srcId="{99E99577-ABD6-44CE-8FD4-8617B9C56993}" destId="{50C547FB-720C-476D-B457-383C1211EC93}" srcOrd="0" destOrd="2" presId="urn:microsoft.com/office/officeart/2005/8/layout/vList5"/>
    <dgm:cxn modelId="{FCA31BE9-5064-461B-8D72-A955856FFC1A}" srcId="{BBA25A8F-9E84-4E90-90F1-43546AB64096}" destId="{AC95FA75-328B-466C-88A9-4EA7D2B4DC9F}" srcOrd="1" destOrd="0" parTransId="{ED5E96A7-9E26-4FD1-94ED-E4C287423CA8}" sibTransId="{11CEFFAF-089F-4EB2-A52E-A2D0C095DB4D}"/>
    <dgm:cxn modelId="{B23CA39A-67D6-49BB-89D1-E5890160740C}" type="presOf" srcId="{DAF4FE27-5E64-4FDD-A2D6-61C82B848FA9}" destId="{5E1062F5-6594-4564-9BE1-86C3A38709D5}" srcOrd="0" destOrd="0" presId="urn:microsoft.com/office/officeart/2005/8/layout/vList5"/>
    <dgm:cxn modelId="{37887496-F033-44A9-9CCB-C31ECF14E891}" srcId="{BBA25A8F-9E84-4E90-90F1-43546AB64096}" destId="{B079CE5E-61D4-430C-9139-FF31B5D614AF}" srcOrd="6" destOrd="0" parTransId="{8EAA227D-D3C0-44CF-8EB7-58249C98C156}" sibTransId="{0A1F00FD-949E-4197-88DF-E4CDA3381EE9}"/>
    <dgm:cxn modelId="{8B43EC60-E167-4291-ABFD-FEAF593D810F}" srcId="{DAF4FE27-5E64-4FDD-A2D6-61C82B848FA9}" destId="{5A022036-DEEE-4917-8805-7AC58FB66FE6}" srcOrd="0" destOrd="0" parTransId="{0F7E7B23-4AAE-44B7-BB07-3A51D80C97CF}" sibTransId="{10110992-E8F2-454C-B704-E25388D233F0}"/>
    <dgm:cxn modelId="{54FC95F9-EA43-49ED-898D-8F37F4C81AA2}" type="presOf" srcId="{986B7A65-C0E4-4F35-8A5A-863410DB272E}" destId="{ACE553E7-48A0-4AE7-A2BD-9A72BFA54EC9}" srcOrd="0" destOrd="0" presId="urn:microsoft.com/office/officeart/2005/8/layout/vList5"/>
    <dgm:cxn modelId="{7C360988-821F-4945-85A4-C9495391F525}" srcId="{C902A37E-F3A7-4785-AA35-FB7E50A2A7D8}" destId="{F289C831-DADD-4997-A719-5F2C262961A5}" srcOrd="0" destOrd="0" parTransId="{130E4F83-8978-4DD4-BA4C-3D9B0C282657}" sibTransId="{0A27D798-1397-45BA-824E-05C90DFEC534}"/>
    <dgm:cxn modelId="{F83CD22C-89CF-4179-921B-C580854AFF36}" srcId="{BBA25A8F-9E84-4E90-90F1-43546AB64096}" destId="{AB382C1A-0BC0-435E-8EEA-76FCEB750A98}" srcOrd="5" destOrd="0" parTransId="{B19BD3A8-6A2E-4CED-A88E-78AE493F2A74}" sibTransId="{26F4FD58-A900-469A-B91F-9907234B47ED}"/>
    <dgm:cxn modelId="{4325404A-4E72-4FC4-83B6-A11B25968C4E}" srcId="{C902A37E-F3A7-4785-AA35-FB7E50A2A7D8}" destId="{878534AF-A4A0-4EEC-9DBE-A81CEBDB4F72}" srcOrd="1" destOrd="0" parTransId="{08B34D2E-2231-4C31-AD18-EB6B9B26ED70}" sibTransId="{C0F7704C-EE09-482D-822B-F965BDDA8610}"/>
    <dgm:cxn modelId="{81268B9E-16CB-460C-97F8-AB003CB3384F}" type="presOf" srcId="{D1ADC2BB-496B-46F1-99F5-E20655C1F9B9}" destId="{ACE553E7-48A0-4AE7-A2BD-9A72BFA54EC9}" srcOrd="0" destOrd="3" presId="urn:microsoft.com/office/officeart/2005/8/layout/vList5"/>
    <dgm:cxn modelId="{E653F4B3-968A-4A21-8707-21C3CE7F1500}" srcId="{BBA25A8F-9E84-4E90-90F1-43546AB64096}" destId="{FFC929B6-33DC-4176-AE5B-C934E8D83E29}" srcOrd="2" destOrd="0" parTransId="{639FAA3D-DAD3-42CB-8CA0-2CC17751D9C2}" sibTransId="{71406FF2-0679-453F-918C-783B535583AA}"/>
    <dgm:cxn modelId="{FC6E8647-221D-452F-B5F0-806E81DC847E}" type="presOf" srcId="{5A022036-DEEE-4917-8805-7AC58FB66FE6}" destId="{E33A6774-4C08-4309-8796-D020E5FBD670}" srcOrd="0" destOrd="0" presId="urn:microsoft.com/office/officeart/2005/8/layout/vList5"/>
    <dgm:cxn modelId="{996BDC43-CEFF-452A-B2AF-1B57F26582C1}" type="presOf" srcId="{BBA25A8F-9E84-4E90-90F1-43546AB64096}" destId="{A6F949D4-3889-46E8-A907-6DCD6C3A23F0}" srcOrd="0" destOrd="0" presId="urn:microsoft.com/office/officeart/2005/8/layout/vList5"/>
    <dgm:cxn modelId="{B6D74221-8A4A-4B75-BB97-C7B8F062A824}" srcId="{D1081A8A-043E-45D1-B12E-0244D07D9B17}" destId="{C902A37E-F3A7-4785-AA35-FB7E50A2A7D8}" srcOrd="1" destOrd="0" parTransId="{198319B1-581F-4955-A18E-1FCD77325CCF}" sibTransId="{AB9D2BA4-2F2E-4B2A-A30C-1FC503A1E57F}"/>
    <dgm:cxn modelId="{6774ED0C-E251-45DB-A9A7-B423CD4185D3}" srcId="{BBA25A8F-9E84-4E90-90F1-43546AB64096}" destId="{D1ADC2BB-496B-46F1-99F5-E20655C1F9B9}" srcOrd="3" destOrd="0" parTransId="{4B028887-B18E-4C5C-9126-DA469143813C}" sibTransId="{326ACEAC-A638-4AD2-9D9B-B891C9A22A5F}"/>
    <dgm:cxn modelId="{F4D432AB-FE84-4216-9EBC-38A0A565B63B}" type="presOf" srcId="{C902A37E-F3A7-4785-AA35-FB7E50A2A7D8}" destId="{178A72DF-FBF2-4C35-ADA4-1E9FC12DD1A9}" srcOrd="0" destOrd="0" presId="urn:microsoft.com/office/officeart/2005/8/layout/vList5"/>
    <dgm:cxn modelId="{533C9CDB-9EFB-43D5-8FF3-1CDD59E55DD2}" type="presOf" srcId="{FFC929B6-33DC-4176-AE5B-C934E8D83E29}" destId="{ACE553E7-48A0-4AE7-A2BD-9A72BFA54EC9}" srcOrd="0" destOrd="2" presId="urn:microsoft.com/office/officeart/2005/8/layout/vList5"/>
    <dgm:cxn modelId="{2DF25E2E-3395-4080-8BF6-43D0CD150008}" type="presParOf" srcId="{C3914D3C-873C-43A2-B2AF-D36896174929}" destId="{DA1DA4AC-024D-41E2-9C64-9068603AD4F7}" srcOrd="0" destOrd="0" presId="urn:microsoft.com/office/officeart/2005/8/layout/vList5"/>
    <dgm:cxn modelId="{AE1ABFC7-3C74-45F4-B006-4220B5F5AA72}" type="presParOf" srcId="{DA1DA4AC-024D-41E2-9C64-9068603AD4F7}" destId="{5E1062F5-6594-4564-9BE1-86C3A38709D5}" srcOrd="0" destOrd="0" presId="urn:microsoft.com/office/officeart/2005/8/layout/vList5"/>
    <dgm:cxn modelId="{B0DA6004-D5C3-4448-9B75-9C525AF0D28A}" type="presParOf" srcId="{DA1DA4AC-024D-41E2-9C64-9068603AD4F7}" destId="{E33A6774-4C08-4309-8796-D020E5FBD670}" srcOrd="1" destOrd="0" presId="urn:microsoft.com/office/officeart/2005/8/layout/vList5"/>
    <dgm:cxn modelId="{4E09F14F-026C-4BDB-91D7-8D2A90A7C30F}" type="presParOf" srcId="{C3914D3C-873C-43A2-B2AF-D36896174929}" destId="{AA41AEEA-F835-41C6-92CD-50C4EB1CFD56}" srcOrd="1" destOrd="0" presId="urn:microsoft.com/office/officeart/2005/8/layout/vList5"/>
    <dgm:cxn modelId="{80AAD81C-F575-4438-B61C-3B12793D5C30}" type="presParOf" srcId="{C3914D3C-873C-43A2-B2AF-D36896174929}" destId="{79EAD5A2-2C32-46CB-BCB8-9881F3D9987B}" srcOrd="2" destOrd="0" presId="urn:microsoft.com/office/officeart/2005/8/layout/vList5"/>
    <dgm:cxn modelId="{9BDBA081-4014-4395-8FFB-16B1DEA685CE}" type="presParOf" srcId="{79EAD5A2-2C32-46CB-BCB8-9881F3D9987B}" destId="{178A72DF-FBF2-4C35-ADA4-1E9FC12DD1A9}" srcOrd="0" destOrd="0" presId="urn:microsoft.com/office/officeart/2005/8/layout/vList5"/>
    <dgm:cxn modelId="{0E8B50C3-83A6-44E8-8C6A-AA60EF405467}" type="presParOf" srcId="{79EAD5A2-2C32-46CB-BCB8-9881F3D9987B}" destId="{50C547FB-720C-476D-B457-383C1211EC93}" srcOrd="1" destOrd="0" presId="urn:microsoft.com/office/officeart/2005/8/layout/vList5"/>
    <dgm:cxn modelId="{FAD65D0D-13AE-4A84-86BF-FC670606C2AF}" type="presParOf" srcId="{C3914D3C-873C-43A2-B2AF-D36896174929}" destId="{FB08B117-2F51-445A-9E7A-5D40D12E677C}" srcOrd="3" destOrd="0" presId="urn:microsoft.com/office/officeart/2005/8/layout/vList5"/>
    <dgm:cxn modelId="{1C9990F9-C6EE-4F51-8E8C-6E9CC8715D6E}" type="presParOf" srcId="{C3914D3C-873C-43A2-B2AF-D36896174929}" destId="{48AE5846-408F-4DB0-A9E5-93FB622AC6B3}" srcOrd="4" destOrd="0" presId="urn:microsoft.com/office/officeart/2005/8/layout/vList5"/>
    <dgm:cxn modelId="{ED4E40BD-4CBE-4860-B318-D461BFD7C3E9}" type="presParOf" srcId="{48AE5846-408F-4DB0-A9E5-93FB622AC6B3}" destId="{A6F949D4-3889-46E8-A907-6DCD6C3A23F0}" srcOrd="0" destOrd="0" presId="urn:microsoft.com/office/officeart/2005/8/layout/vList5"/>
    <dgm:cxn modelId="{2BB513F1-8D57-4EB5-9581-1F16E39E0241}" type="presParOf" srcId="{48AE5846-408F-4DB0-A9E5-93FB622AC6B3}" destId="{ACE553E7-48A0-4AE7-A2BD-9A72BFA54E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4481F-F68F-4683-9BCE-9291E3C2F0AF}">
      <dsp:nvSpPr>
        <dsp:cNvPr id="0" name=""/>
        <dsp:cNvSpPr/>
      </dsp:nvSpPr>
      <dsp:spPr>
        <a:xfrm>
          <a:off x="6978471" y="443989"/>
          <a:ext cx="2101200" cy="2101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40478-D189-4E8E-9C85-E27280C51A51}">
      <dsp:nvSpPr>
        <dsp:cNvPr id="0" name=""/>
        <dsp:cNvSpPr/>
      </dsp:nvSpPr>
      <dsp:spPr>
        <a:xfrm>
          <a:off x="7048751" y="514045"/>
          <a:ext cx="1961540" cy="196119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Undertake research</a:t>
          </a:r>
          <a:endParaRPr lang="en-GB" sz="2000" kern="1200" dirty="0"/>
        </a:p>
      </dsp:txBody>
      <dsp:txXfrm>
        <a:off x="7328971" y="794269"/>
        <a:ext cx="1401100" cy="1400748"/>
      </dsp:txXfrm>
    </dsp:sp>
    <dsp:sp modelId="{064100B8-1355-461E-AD6E-0DCAB613584D}">
      <dsp:nvSpPr>
        <dsp:cNvPr id="0" name=""/>
        <dsp:cNvSpPr/>
      </dsp:nvSpPr>
      <dsp:spPr>
        <a:xfrm>
          <a:off x="7048751" y="2584012"/>
          <a:ext cx="1961540" cy="1151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Make notes as you work</a:t>
          </a:r>
          <a:endParaRPr lang="en-GB" sz="1500" kern="1200" dirty="0"/>
        </a:p>
      </dsp:txBody>
      <dsp:txXfrm>
        <a:off x="7048751" y="2584012"/>
        <a:ext cx="1961540" cy="1151866"/>
      </dsp:txXfrm>
    </dsp:sp>
    <dsp:sp modelId="{69632901-1DC7-4DCB-9C36-03C7BC61C7F8}">
      <dsp:nvSpPr>
        <dsp:cNvPr id="0" name=""/>
        <dsp:cNvSpPr/>
      </dsp:nvSpPr>
      <dsp:spPr>
        <a:xfrm rot="2700000">
          <a:off x="4797963" y="443842"/>
          <a:ext cx="2101234" cy="210123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AC57B-6A66-441D-B415-1F126BD0E3D0}">
      <dsp:nvSpPr>
        <dsp:cNvPr id="0" name=""/>
        <dsp:cNvSpPr/>
      </dsp:nvSpPr>
      <dsp:spPr>
        <a:xfrm>
          <a:off x="4877270" y="514045"/>
          <a:ext cx="1961540" cy="196119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Choose relevant finding tools &amp; sources</a:t>
          </a:r>
          <a:endParaRPr lang="en-GB" sz="2000" kern="1200" dirty="0"/>
        </a:p>
      </dsp:txBody>
      <dsp:txXfrm>
        <a:off x="5157491" y="794269"/>
        <a:ext cx="1401100" cy="1400748"/>
      </dsp:txXfrm>
    </dsp:sp>
    <dsp:sp modelId="{7BCB3F65-B64E-4A6B-A47C-CD6519053703}">
      <dsp:nvSpPr>
        <dsp:cNvPr id="0" name=""/>
        <dsp:cNvSpPr/>
      </dsp:nvSpPr>
      <dsp:spPr>
        <a:xfrm>
          <a:off x="4877270" y="2584012"/>
          <a:ext cx="1961540" cy="1151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Consider: authority, subject, format, jurisdiction, cost availability</a:t>
          </a:r>
          <a:endParaRPr lang="en-GB" sz="1500" kern="1200" dirty="0"/>
        </a:p>
      </dsp:txBody>
      <dsp:txXfrm>
        <a:off x="4877270" y="2584012"/>
        <a:ext cx="1961540" cy="1151866"/>
      </dsp:txXfrm>
    </dsp:sp>
    <dsp:sp modelId="{01A0AB81-B2D7-43EF-801B-24426AA6308E}">
      <dsp:nvSpPr>
        <dsp:cNvPr id="0" name=""/>
        <dsp:cNvSpPr/>
      </dsp:nvSpPr>
      <dsp:spPr>
        <a:xfrm rot="2700000">
          <a:off x="2635493" y="443842"/>
          <a:ext cx="2101234" cy="210123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93366-4E22-418D-A7A7-9DAB3FFB76F4}">
      <dsp:nvSpPr>
        <dsp:cNvPr id="0" name=""/>
        <dsp:cNvSpPr/>
      </dsp:nvSpPr>
      <dsp:spPr>
        <a:xfrm>
          <a:off x="2705790" y="514045"/>
          <a:ext cx="1961540" cy="196119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Put your questions into research terms</a:t>
          </a:r>
          <a:endParaRPr lang="en-GB" sz="2000" kern="1200" dirty="0"/>
        </a:p>
      </dsp:txBody>
      <dsp:txXfrm>
        <a:off x="2986010" y="794269"/>
        <a:ext cx="1401100" cy="1400748"/>
      </dsp:txXfrm>
    </dsp:sp>
    <dsp:sp modelId="{1A2168ED-16BC-4142-8277-E1A79F87F879}">
      <dsp:nvSpPr>
        <dsp:cNvPr id="0" name=""/>
        <dsp:cNvSpPr/>
      </dsp:nvSpPr>
      <dsp:spPr>
        <a:xfrm>
          <a:off x="2705790" y="2584012"/>
          <a:ext cx="1961540" cy="1151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Identify: subjects, keywords, search terms, related areas</a:t>
          </a:r>
          <a:endParaRPr lang="en-GB" sz="1500" kern="1200" dirty="0"/>
        </a:p>
      </dsp:txBody>
      <dsp:txXfrm>
        <a:off x="2705790" y="2584012"/>
        <a:ext cx="1961540" cy="1151866"/>
      </dsp:txXfrm>
    </dsp:sp>
    <dsp:sp modelId="{ED9461EE-554F-4054-B5F7-621276F8037B}">
      <dsp:nvSpPr>
        <dsp:cNvPr id="0" name=""/>
        <dsp:cNvSpPr/>
      </dsp:nvSpPr>
      <dsp:spPr>
        <a:xfrm rot="2700000">
          <a:off x="464012" y="443842"/>
          <a:ext cx="2101234" cy="210123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37A73-955E-45AD-B8A8-DC51AA7F5F04}">
      <dsp:nvSpPr>
        <dsp:cNvPr id="0" name=""/>
        <dsp:cNvSpPr/>
      </dsp:nvSpPr>
      <dsp:spPr>
        <a:xfrm>
          <a:off x="534310" y="514045"/>
          <a:ext cx="1961540" cy="196119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Identify Questions</a:t>
          </a:r>
          <a:endParaRPr lang="en-GB" sz="2000" kern="1200" dirty="0"/>
        </a:p>
      </dsp:txBody>
      <dsp:txXfrm>
        <a:off x="814530" y="794269"/>
        <a:ext cx="1401100" cy="1400748"/>
      </dsp:txXfrm>
    </dsp:sp>
    <dsp:sp modelId="{C11EEBE9-A1B7-4E4B-9D14-9B7D99AC0F3E}">
      <dsp:nvSpPr>
        <dsp:cNvPr id="0" name=""/>
        <dsp:cNvSpPr/>
      </dsp:nvSpPr>
      <dsp:spPr>
        <a:xfrm>
          <a:off x="534310" y="2584012"/>
          <a:ext cx="1961540" cy="1151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What do you need to know?</a:t>
          </a:r>
          <a:endParaRPr lang="en-GB" sz="1500" kern="1200" dirty="0"/>
        </a:p>
      </dsp:txBody>
      <dsp:txXfrm>
        <a:off x="534310" y="2584012"/>
        <a:ext cx="1961540" cy="1151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3AD8A-7BBB-4E2F-A791-C7B6068B9CFF}">
      <dsp:nvSpPr>
        <dsp:cNvPr id="0" name=""/>
        <dsp:cNvSpPr/>
      </dsp:nvSpPr>
      <dsp:spPr>
        <a:xfrm>
          <a:off x="2945622" y="195996"/>
          <a:ext cx="3889782" cy="135087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196E5-F3CB-4D79-8E4E-9A55173790DB}">
      <dsp:nvSpPr>
        <dsp:cNvPr id="0" name=""/>
        <dsp:cNvSpPr/>
      </dsp:nvSpPr>
      <dsp:spPr>
        <a:xfrm>
          <a:off x="4519627" y="3503819"/>
          <a:ext cx="753833" cy="48245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960CC-D746-4086-97A6-66268D188EFF}">
      <dsp:nvSpPr>
        <dsp:cNvPr id="0" name=""/>
        <dsp:cNvSpPr/>
      </dsp:nvSpPr>
      <dsp:spPr>
        <a:xfrm>
          <a:off x="3087343" y="3889782"/>
          <a:ext cx="3618402" cy="90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Revise search terms, consider other sources &amp; continue research if necessary.</a:t>
          </a:r>
          <a:endParaRPr lang="en-GB" sz="1700" kern="1200" dirty="0"/>
        </a:p>
      </dsp:txBody>
      <dsp:txXfrm>
        <a:off x="3087343" y="3889782"/>
        <a:ext cx="3618402" cy="904600"/>
      </dsp:txXfrm>
    </dsp:sp>
    <dsp:sp modelId="{23E45D7D-C63C-461C-8465-FD153987A42F}">
      <dsp:nvSpPr>
        <dsp:cNvPr id="0" name=""/>
        <dsp:cNvSpPr/>
      </dsp:nvSpPr>
      <dsp:spPr>
        <a:xfrm>
          <a:off x="4359814" y="1651197"/>
          <a:ext cx="1356900" cy="13569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Did you find information that creates new questions?</a:t>
          </a:r>
          <a:endParaRPr lang="en-GB" sz="1300" kern="1200" dirty="0"/>
        </a:p>
      </dsp:txBody>
      <dsp:txXfrm>
        <a:off x="4558527" y="1849910"/>
        <a:ext cx="959474" cy="959474"/>
      </dsp:txXfrm>
    </dsp:sp>
    <dsp:sp modelId="{E7E40359-6791-40ED-A19E-1DEE393DE52B}">
      <dsp:nvSpPr>
        <dsp:cNvPr id="0" name=""/>
        <dsp:cNvSpPr/>
      </dsp:nvSpPr>
      <dsp:spPr>
        <a:xfrm>
          <a:off x="3388876" y="633220"/>
          <a:ext cx="1356900" cy="13569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Did you answer every question?</a:t>
          </a:r>
          <a:endParaRPr lang="en-GB" sz="1300" kern="1200" dirty="0"/>
        </a:p>
      </dsp:txBody>
      <dsp:txXfrm>
        <a:off x="3587589" y="831933"/>
        <a:ext cx="959474" cy="959474"/>
      </dsp:txXfrm>
    </dsp:sp>
    <dsp:sp modelId="{E67A83EE-753B-4C35-B64C-EE772B6B5ECE}">
      <dsp:nvSpPr>
        <dsp:cNvPr id="0" name=""/>
        <dsp:cNvSpPr/>
      </dsp:nvSpPr>
      <dsp:spPr>
        <a:xfrm>
          <a:off x="4775930" y="305151"/>
          <a:ext cx="1356900" cy="13569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Identify any missing information</a:t>
          </a:r>
          <a:endParaRPr lang="en-GB" sz="1300" kern="1200" dirty="0"/>
        </a:p>
      </dsp:txBody>
      <dsp:txXfrm>
        <a:off x="4974643" y="503864"/>
        <a:ext cx="959474" cy="959474"/>
      </dsp:txXfrm>
    </dsp:sp>
    <dsp:sp modelId="{D3A834AF-45A2-43D9-982B-38C16C225083}">
      <dsp:nvSpPr>
        <dsp:cNvPr id="0" name=""/>
        <dsp:cNvSpPr/>
      </dsp:nvSpPr>
      <dsp:spPr>
        <a:xfrm>
          <a:off x="2785809" y="30153"/>
          <a:ext cx="4221469" cy="337717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E431E-F172-4C18-BDAA-B465B4309F8E}">
      <dsp:nvSpPr>
        <dsp:cNvPr id="0" name=""/>
        <dsp:cNvSpPr/>
      </dsp:nvSpPr>
      <dsp:spPr>
        <a:xfrm>
          <a:off x="1063" y="0"/>
          <a:ext cx="2765346" cy="18722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b="1" kern="1200" dirty="0" smtClean="0"/>
            <a:t>AND</a:t>
          </a:r>
          <a:endParaRPr lang="en-GB" sz="2700" kern="1200" dirty="0"/>
        </a:p>
      </dsp:txBody>
      <dsp:txXfrm>
        <a:off x="1063" y="0"/>
        <a:ext cx="2765346" cy="561662"/>
      </dsp:txXfrm>
    </dsp:sp>
    <dsp:sp modelId="{6EE6F8B4-1BFB-405D-AC03-92856D0519D9}">
      <dsp:nvSpPr>
        <dsp:cNvPr id="0" name=""/>
        <dsp:cNvSpPr/>
      </dsp:nvSpPr>
      <dsp:spPr>
        <a:xfrm>
          <a:off x="277598" y="561662"/>
          <a:ext cx="2212277" cy="12169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results contain both terms</a:t>
          </a:r>
          <a:endParaRPr lang="en-GB" sz="2200" kern="1200" dirty="0"/>
        </a:p>
      </dsp:txBody>
      <dsp:txXfrm>
        <a:off x="313241" y="597305"/>
        <a:ext cx="2140991" cy="1145649"/>
      </dsp:txXfrm>
    </dsp:sp>
    <dsp:sp modelId="{A37FD2AE-136F-4CD0-9B32-4F3B51D989F2}">
      <dsp:nvSpPr>
        <dsp:cNvPr id="0" name=""/>
        <dsp:cNvSpPr/>
      </dsp:nvSpPr>
      <dsp:spPr>
        <a:xfrm>
          <a:off x="2973810" y="0"/>
          <a:ext cx="2765346" cy="18722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b="1" kern="1200" dirty="0" smtClean="0"/>
            <a:t>OR</a:t>
          </a:r>
          <a:endParaRPr lang="en-GB" sz="2700" b="1" kern="1200" dirty="0"/>
        </a:p>
      </dsp:txBody>
      <dsp:txXfrm>
        <a:off x="2973810" y="0"/>
        <a:ext cx="2765346" cy="561662"/>
      </dsp:txXfrm>
    </dsp:sp>
    <dsp:sp modelId="{A5514FB3-92E5-4B41-ADC1-75B01BF57BFE}">
      <dsp:nvSpPr>
        <dsp:cNvPr id="0" name=""/>
        <dsp:cNvSpPr/>
      </dsp:nvSpPr>
      <dsp:spPr>
        <a:xfrm>
          <a:off x="3250345" y="561662"/>
          <a:ext cx="2212277" cy="12169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results contain either term</a:t>
          </a:r>
          <a:endParaRPr lang="en-GB" sz="2200" kern="1200" dirty="0"/>
        </a:p>
      </dsp:txBody>
      <dsp:txXfrm>
        <a:off x="3285988" y="597305"/>
        <a:ext cx="2140991" cy="1145649"/>
      </dsp:txXfrm>
    </dsp:sp>
    <dsp:sp modelId="{2F7A914F-7321-41A8-A975-3312FD6864E2}">
      <dsp:nvSpPr>
        <dsp:cNvPr id="0" name=""/>
        <dsp:cNvSpPr/>
      </dsp:nvSpPr>
      <dsp:spPr>
        <a:xfrm>
          <a:off x="5946558" y="0"/>
          <a:ext cx="2765346" cy="18722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b="1" kern="1200" dirty="0" smtClean="0"/>
            <a:t>NOT</a:t>
          </a:r>
          <a:endParaRPr lang="en-GB" sz="2700" b="1" kern="1200" dirty="0"/>
        </a:p>
      </dsp:txBody>
      <dsp:txXfrm>
        <a:off x="5946558" y="0"/>
        <a:ext cx="2765346" cy="561662"/>
      </dsp:txXfrm>
    </dsp:sp>
    <dsp:sp modelId="{EA00B8C2-6703-480D-B822-4FA30F851056}">
      <dsp:nvSpPr>
        <dsp:cNvPr id="0" name=""/>
        <dsp:cNvSpPr/>
      </dsp:nvSpPr>
      <dsp:spPr>
        <a:xfrm>
          <a:off x="6223092" y="561662"/>
          <a:ext cx="2212277" cy="12169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discards results that contain the second term</a:t>
          </a:r>
          <a:endParaRPr lang="en-GB" sz="2200" kern="1200" dirty="0"/>
        </a:p>
      </dsp:txBody>
      <dsp:txXfrm>
        <a:off x="6258735" y="597305"/>
        <a:ext cx="2140991" cy="11456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FDB14-9D75-4F69-883B-AB3777CDB245}" type="datetimeFigureOut">
              <a:rPr lang="en-GB" smtClean="0"/>
              <a:t>17/03/2014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EA152-6FCF-4777-91E5-701D0C637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714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9BC6-0E4D-400D-AA4D-471E1FFDE193}" type="datetime1">
              <a:rPr lang="en-GB" smtClean="0"/>
              <a:t>17/03/2014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©Middle Temple Library 2014</a:t>
            </a:r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693F3D-FBEF-4993-ABD5-F3C20A63ABF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AD2D-CE42-4550-BE4A-47034FD2EC45}" type="datetime1">
              <a:rPr lang="en-GB" smtClean="0"/>
              <a:t>17/03/2014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©Middle Temple Library 2014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3F3D-FBEF-4993-ABD5-F3C20A63ABF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E693F3D-FBEF-4993-ABD5-F3C20A63ABF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4902-1811-4C64-A07E-9180DC7C0CBD}" type="datetime1">
              <a:rPr lang="en-GB" smtClean="0"/>
              <a:t>17/03/2014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©Middle Temple Library 2014</a:t>
            </a:r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AB38-A3C5-468D-9559-FC1F121BFF47}" type="datetime1">
              <a:rPr lang="en-GB" smtClean="0"/>
              <a:t>17/03/2014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©Middle Temple Library 2014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E693F3D-FBEF-4993-ABD5-F3C20A63ABF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©Middle Temple Library 2014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05ED-772D-45C7-B1FB-39B2437FD676}" type="datetime1">
              <a:rPr lang="en-GB" smtClean="0"/>
              <a:t>17/03/2014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693F3D-FBEF-4993-ABD5-F3C20A63ABF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1199A06-6368-4D30-A16B-79E8D69B5D07}" type="datetime1">
              <a:rPr lang="en-GB" smtClean="0"/>
              <a:t>17/03/2014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©Middle Temple Library 2014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3F3D-FBEF-4993-ABD5-F3C20A63ABF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8F35-68C4-4D7C-9D61-FD46B5195A17}" type="datetime1">
              <a:rPr lang="en-GB" smtClean="0"/>
              <a:t>17/03/2014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GB" smtClean="0"/>
              <a:t>©Middle Temple Library 2014</a:t>
            </a:r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E693F3D-FBEF-4993-ABD5-F3C20A63ABF6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826E-6D1A-4FBC-A5F5-6E2494789789}" type="datetime1">
              <a:rPr lang="en-GB" smtClean="0"/>
              <a:t>17/03/2014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©Middle Temple Library 2014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E693F3D-FBEF-4993-ABD5-F3C20A63AB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2E76-D793-40C5-9CDB-390C8AF42708}" type="datetime1">
              <a:rPr lang="en-GB" smtClean="0"/>
              <a:t>17/03/2014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©Middle Temple Library 2014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693F3D-FBEF-4993-ABD5-F3C20A63ABF6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52400" y="158496"/>
            <a:ext cx="720725" cy="6222461"/>
          </a:xfrm>
        </p:spPr>
        <p:txBody>
          <a:bodyPr vert="vert270">
            <a:normAutofit/>
          </a:bodyPr>
          <a:lstStyle>
            <a:lvl1pPr marL="0" indent="0" algn="ctr">
              <a:buNone/>
              <a:defRPr sz="3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899592" y="158496"/>
            <a:ext cx="8079816" cy="6233159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693F3D-FBEF-4993-ABD5-F3C20A63ABF6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9B57-44B6-434D-8B34-9B5FFA8F6D1C}" type="datetime1">
              <a:rPr lang="en-GB" smtClean="0"/>
              <a:t>17/03/2014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GB" smtClean="0"/>
              <a:t>©Middle Temple Library 2014</a:t>
            </a: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E693F3D-FBEF-4993-ABD5-F3C20A63ABF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BBCB9D8-12D4-40DE-B5B1-923F9F43D1A8}" type="datetime1">
              <a:rPr lang="en-GB" smtClean="0"/>
              <a:t>17/03/2014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GB" smtClean="0"/>
              <a:t>©Middle Temple Library 2014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0350581-8E3D-4C42-AE21-F59BBC77B55A}" type="datetime1">
              <a:rPr lang="en-GB" smtClean="0"/>
              <a:t>17/03/2014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©Middle Temple Library 2014</a:t>
            </a:r>
            <a:endParaRPr lang="en-GB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693F3D-FBEF-4993-ABD5-F3C20A63ABF6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ilii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advanced_search" TargetMode="External"/><Relationship Id="rId2" Type="http://schemas.openxmlformats.org/officeDocument/2006/relationships/hyperlink" Target="https://duckduckgo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reaties.un.org/pages/UNTSOnline.aspx?id=2" TargetMode="External"/><Relationship Id="rId2" Type="http://schemas.openxmlformats.org/officeDocument/2006/relationships/hyperlink" Target="http://www.google.com/advanced_searc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support.google.com/websearch/answer/136861?p=adv_operators&amp;hl=en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ddletemplelibrary.org.uk/" TargetMode="External"/><Relationship Id="rId2" Type="http://schemas.openxmlformats.org/officeDocument/2006/relationships/hyperlink" Target="mailto:library@middletemple.org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hyperlink" Target="http://www.bailii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bailii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©Middle Temple Library 2014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17526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Effective online research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Middle Temple Library</a:t>
            </a:r>
            <a:endParaRPr lang="en-GB" dirty="0"/>
          </a:p>
        </p:txBody>
      </p:sp>
      <p:pic>
        <p:nvPicPr>
          <p:cNvPr id="4" name="Picture 2" descr="Screenshot of find button" title="Online Finding Ima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7341" y="4077072"/>
            <a:ext cx="3129319" cy="223224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amb and flag logo" title="Middle Temple logo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2156"/>
            <a:ext cx="792088" cy="956842"/>
          </a:xfrm>
          <a:prstGeom prst="rect">
            <a:avLst/>
          </a:prstGeom>
        </p:spPr>
      </p:pic>
      <p:pic>
        <p:nvPicPr>
          <p:cNvPr id="9" name="Picture 8" descr="lamb and flag logo" title="Middle Temple logo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262156"/>
            <a:ext cx="792088" cy="95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Advanced Searching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496944" cy="4536504"/>
          </a:xfrm>
        </p:spPr>
        <p:txBody>
          <a:bodyPr/>
          <a:lstStyle/>
          <a:p>
            <a:r>
              <a:rPr lang="en-GB" dirty="0" smtClean="0"/>
              <a:t>Search for information in the correct field</a:t>
            </a:r>
          </a:p>
          <a:p>
            <a:r>
              <a:rPr lang="en-GB" dirty="0" smtClean="0"/>
              <a:t>Narrow </a:t>
            </a:r>
            <a:r>
              <a:rPr lang="en-GB" dirty="0"/>
              <a:t>down or sort results </a:t>
            </a:r>
            <a:r>
              <a:rPr lang="en-GB" dirty="0" smtClean="0"/>
              <a:t>to limit to </a:t>
            </a:r>
            <a:r>
              <a:rPr lang="en-GB" dirty="0"/>
              <a:t>relevant results</a:t>
            </a:r>
          </a:p>
          <a:p>
            <a:r>
              <a:rPr lang="en-GB" dirty="0" smtClean="0"/>
              <a:t>Use advanced search options for more specific results</a:t>
            </a:r>
          </a:p>
          <a:p>
            <a:r>
              <a:rPr lang="en-GB" dirty="0" smtClean="0"/>
              <a:t>Remember: databases </a:t>
            </a:r>
            <a:r>
              <a:rPr lang="en-GB" dirty="0"/>
              <a:t>offer a range of options for building complex </a:t>
            </a:r>
            <a:r>
              <a:rPr lang="en-GB" dirty="0" smtClean="0"/>
              <a:t>searches</a:t>
            </a:r>
          </a:p>
          <a:p>
            <a:pPr lvl="1"/>
            <a:r>
              <a:rPr lang="en-GB" dirty="0" smtClean="0"/>
              <a:t>See </a:t>
            </a:r>
            <a:r>
              <a:rPr lang="en-GB" dirty="0"/>
              <a:t>database details for specific search terms and </a:t>
            </a:r>
            <a:r>
              <a:rPr lang="en-GB" dirty="0" smtClean="0"/>
              <a:t>symbols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©Middle Temple Library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77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©Middle Temple Library 2014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141787" y="1916832"/>
            <a:ext cx="2076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2000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1580" y="1988840"/>
            <a:ext cx="7560840" cy="3600400"/>
          </a:xfrm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GB" dirty="0" smtClean="0"/>
              <a:t>Search </a:t>
            </a:r>
            <a:r>
              <a:rPr lang="en-GB" dirty="0"/>
              <a:t>the </a:t>
            </a:r>
            <a:r>
              <a:rPr lang="en-GB" dirty="0">
                <a:hlinkClick r:id="rId2"/>
              </a:rPr>
              <a:t>BAILII</a:t>
            </a:r>
            <a:r>
              <a:rPr lang="en-GB" dirty="0"/>
              <a:t> database </a:t>
            </a:r>
            <a:r>
              <a:rPr lang="en-GB" dirty="0" smtClean="0"/>
              <a:t>for:</a:t>
            </a:r>
          </a:p>
          <a:p>
            <a:pPr marL="274320" lvl="1" indent="0">
              <a:buNone/>
            </a:pPr>
            <a:r>
              <a:rPr lang="en-GB" b="1" dirty="0" smtClean="0"/>
              <a:t>	millennium</a:t>
            </a:r>
          </a:p>
          <a:p>
            <a:r>
              <a:rPr lang="en-GB" dirty="0" smtClean="0"/>
              <a:t>Then find </a:t>
            </a:r>
            <a:r>
              <a:rPr lang="en-GB" dirty="0"/>
              <a:t>the Advanced Search </a:t>
            </a:r>
            <a:r>
              <a:rPr lang="en-GB" dirty="0" smtClean="0"/>
              <a:t>screen and search for:</a:t>
            </a:r>
          </a:p>
          <a:p>
            <a:pPr marL="274320" lvl="1" indent="0">
              <a:buNone/>
            </a:pPr>
            <a:r>
              <a:rPr lang="en-GB" dirty="0"/>
              <a:t>	</a:t>
            </a:r>
            <a:r>
              <a:rPr lang="en-GB" b="1" dirty="0" smtClean="0"/>
              <a:t>millennium </a:t>
            </a:r>
            <a:r>
              <a:rPr lang="en-GB" dirty="0" smtClean="0"/>
              <a:t>with a date range from </a:t>
            </a:r>
            <a:r>
              <a:rPr lang="en-GB" b="1" dirty="0"/>
              <a:t>1999</a:t>
            </a:r>
            <a:r>
              <a:rPr lang="en-GB" dirty="0"/>
              <a:t> </a:t>
            </a:r>
            <a:r>
              <a:rPr lang="en-GB" dirty="0" smtClean="0"/>
              <a:t>to </a:t>
            </a:r>
            <a:r>
              <a:rPr lang="en-GB" b="1" dirty="0" smtClean="0"/>
              <a:t>2000</a:t>
            </a:r>
            <a:endParaRPr lang="en-GB" b="1" dirty="0"/>
          </a:p>
          <a:p>
            <a:r>
              <a:rPr lang="en-GB" dirty="0" smtClean="0"/>
              <a:t>What is the difference in the results?</a:t>
            </a:r>
          </a:p>
          <a:p>
            <a:pPr lvl="1"/>
            <a:r>
              <a:rPr lang="en-GB" dirty="0" smtClean="0"/>
              <a:t>The second search produces far fewer results, with cases only from the selected years.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Try 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76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©Middle Temple Library 2014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Field Searching Video</a:t>
            </a:r>
            <a:endParaRPr lang="en-GB" dirty="0"/>
          </a:p>
        </p:txBody>
      </p:sp>
      <p:pic>
        <p:nvPicPr>
          <p:cNvPr id="2" name="Field Search with notes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2" y="1443396"/>
            <a:ext cx="8784976" cy="49379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306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Search Engines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©Middle Temple Library 2014</a:t>
            </a:r>
            <a:endParaRPr lang="en-GB"/>
          </a:p>
        </p:txBody>
      </p:sp>
      <p:sp>
        <p:nvSpPr>
          <p:cNvPr id="9" name="Plus 8"/>
          <p:cNvSpPr/>
          <p:nvPr/>
        </p:nvSpPr>
        <p:spPr>
          <a:xfrm>
            <a:off x="-36512" y="1268760"/>
            <a:ext cx="2088232" cy="20882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Minus 9"/>
          <p:cNvSpPr/>
          <p:nvPr/>
        </p:nvSpPr>
        <p:spPr>
          <a:xfrm>
            <a:off x="35496" y="3645024"/>
            <a:ext cx="2088232" cy="216024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79712" y="1593374"/>
            <a:ext cx="6963672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More than just Google</a:t>
            </a:r>
          </a:p>
          <a:p>
            <a:pPr marL="742950" lvl="1" indent="-285750">
              <a:buClrTx/>
              <a:buFont typeface="Courier New" panose="02070309020205020404" pitchFamily="49" charset="0"/>
              <a:buChar char="o"/>
            </a:pPr>
            <a:r>
              <a:rPr lang="en-GB" dirty="0" err="1">
                <a:hlinkClick r:id="rId2"/>
              </a:rPr>
              <a:t>Duckduckgo</a:t>
            </a:r>
            <a:r>
              <a:rPr lang="en-GB" dirty="0"/>
              <a:t> does not track your activity</a:t>
            </a:r>
          </a:p>
          <a:p>
            <a:pPr lvl="0"/>
            <a:r>
              <a:rPr lang="en-GB" sz="2000" dirty="0" smtClean="0"/>
              <a:t>Google </a:t>
            </a:r>
            <a:r>
              <a:rPr lang="en-GB" sz="2000" dirty="0"/>
              <a:t>advanced </a:t>
            </a:r>
            <a:r>
              <a:rPr lang="en-GB" sz="2000" dirty="0" smtClean="0"/>
              <a:t>search: </a:t>
            </a:r>
            <a:r>
              <a:rPr lang="en-GB" dirty="0" smtClean="0">
                <a:hlinkClick r:id="rId3"/>
              </a:rPr>
              <a:t>www.google.com/advanced_search</a:t>
            </a:r>
            <a:endParaRPr lang="en-GB" dirty="0"/>
          </a:p>
          <a:p>
            <a:pPr lvl="0"/>
            <a:r>
              <a:rPr lang="en-GB" sz="2000" dirty="0"/>
              <a:t>More productive than some website’s internal search </a:t>
            </a:r>
            <a:r>
              <a:rPr lang="en-GB" sz="2000" dirty="0" smtClean="0"/>
              <a:t>engines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 smtClean="0"/>
              <a:t>Site/domain </a:t>
            </a:r>
            <a:r>
              <a:rPr lang="en-GB" dirty="0"/>
              <a:t>limiter searches only specific types of </a:t>
            </a:r>
            <a:r>
              <a:rPr lang="en-GB" dirty="0" smtClean="0"/>
              <a:t>website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For </a:t>
            </a:r>
            <a:r>
              <a:rPr lang="en-GB" sz="1600" dirty="0"/>
              <a:t>example: </a:t>
            </a:r>
            <a:r>
              <a:rPr lang="en-GB" sz="1600" dirty="0" smtClean="0"/>
              <a:t>parliament.uk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9712" y="3789040"/>
            <a:ext cx="6963672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sz="2000" dirty="0"/>
              <a:t>Not a replacement for databases!</a:t>
            </a:r>
          </a:p>
          <a:p>
            <a:pPr lvl="0"/>
            <a:r>
              <a:rPr lang="en-GB" sz="2000" dirty="0"/>
              <a:t>You must evaluate all sources:</a:t>
            </a:r>
          </a:p>
          <a:p>
            <a:pPr marL="742950" lvl="1" indent="-285750">
              <a:buClrTx/>
              <a:buFont typeface="Wingdings" panose="05000000000000000000" pitchFamily="2" charset="2"/>
              <a:buChar char="ü"/>
            </a:pPr>
            <a:r>
              <a:rPr lang="en-GB" dirty="0"/>
              <a:t>Notice the design and </a:t>
            </a:r>
            <a:r>
              <a:rPr lang="en-GB" dirty="0" smtClean="0"/>
              <a:t>look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Are </a:t>
            </a:r>
            <a:r>
              <a:rPr lang="en-GB" sz="1600" dirty="0"/>
              <a:t>official logos or references accurate?</a:t>
            </a:r>
          </a:p>
          <a:p>
            <a:pPr marL="742950" lvl="1" indent="-285750">
              <a:buClrTx/>
              <a:buFont typeface="Wingdings" panose="05000000000000000000" pitchFamily="2" charset="2"/>
              <a:buChar char="ü"/>
            </a:pPr>
            <a:r>
              <a:rPr lang="en-GB" dirty="0"/>
              <a:t>Is the site up-to-date?</a:t>
            </a:r>
          </a:p>
          <a:p>
            <a:pPr marL="742950" lvl="1" indent="-285750">
              <a:buClrTx/>
              <a:buFont typeface="Wingdings" panose="05000000000000000000" pitchFamily="2" charset="2"/>
              <a:buChar char="ü"/>
            </a:pPr>
            <a:r>
              <a:rPr lang="en-GB" dirty="0"/>
              <a:t>Consider who produced the information</a:t>
            </a:r>
          </a:p>
          <a:p>
            <a:pPr marL="1200150" lvl="2" indent="-285750">
              <a:buClrTx/>
              <a:buFont typeface="Wingdings" panose="05000000000000000000" pitchFamily="2" charset="2"/>
              <a:buChar char="Ø"/>
            </a:pPr>
            <a:r>
              <a:rPr lang="en-GB" sz="1600" dirty="0"/>
              <a:t>Is the writer biased? Is the research thorough?</a:t>
            </a:r>
          </a:p>
          <a:p>
            <a:pPr marL="742950" lvl="1" indent="-285750">
              <a:buClrTx/>
              <a:buFont typeface="Wingdings" panose="05000000000000000000" pitchFamily="2" charset="2"/>
              <a:buChar char="ü"/>
            </a:pPr>
            <a:r>
              <a:rPr lang="en-GB" dirty="0"/>
              <a:t>Note the ending of the web address</a:t>
            </a:r>
          </a:p>
          <a:p>
            <a:pPr marL="1200150" lvl="2" indent="-285750">
              <a:buClrTx/>
              <a:buFont typeface="Wingdings" panose="05000000000000000000" pitchFamily="2" charset="2"/>
              <a:buChar char="Ø"/>
            </a:pPr>
            <a:r>
              <a:rPr lang="en-GB" sz="1600" dirty="0"/>
              <a:t>For example: .ac.uk, .</a:t>
            </a:r>
            <a:r>
              <a:rPr lang="en-GB" sz="1600" dirty="0" err="1"/>
              <a:t>edu</a:t>
            </a:r>
            <a:r>
              <a:rPr lang="en-GB" sz="1600" dirty="0"/>
              <a:t>, .</a:t>
            </a:r>
            <a:r>
              <a:rPr lang="en-GB" sz="1600" dirty="0" err="1"/>
              <a:t>eu</a:t>
            </a:r>
            <a:r>
              <a:rPr lang="en-GB" sz="1600" dirty="0"/>
              <a:t>, .</a:t>
            </a:r>
            <a:r>
              <a:rPr lang="en-GB" sz="1600" dirty="0" err="1"/>
              <a:t>gov</a:t>
            </a:r>
            <a:r>
              <a:rPr lang="en-GB" sz="1600" dirty="0"/>
              <a:t>, .org, etc</a:t>
            </a:r>
            <a:r>
              <a:rPr lang="en-GB" sz="1600" dirty="0" smtClean="0"/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087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Try It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©Middle Temple Library 2014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7776864" cy="2448272"/>
          </a:xfrm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GB" dirty="0" smtClean="0"/>
              <a:t>Search </a:t>
            </a:r>
            <a:r>
              <a:rPr lang="en-GB" dirty="0" smtClean="0">
                <a:hlinkClick r:id="rId2"/>
              </a:rPr>
              <a:t>Google Advanced Search</a:t>
            </a:r>
            <a:r>
              <a:rPr lang="en-GB" dirty="0" smtClean="0"/>
              <a:t> for a copy of:</a:t>
            </a:r>
          </a:p>
          <a:p>
            <a:pPr marL="274320" lvl="1" indent="0">
              <a:buNone/>
            </a:pPr>
            <a:r>
              <a:rPr lang="en-GB" sz="2700" dirty="0" smtClean="0"/>
              <a:t>“Montreal Protocol” No. 4 1975, hosted directly by the UN (un.org)</a:t>
            </a:r>
          </a:p>
          <a:p>
            <a:r>
              <a:rPr lang="en-GB" dirty="0" smtClean="0"/>
              <a:t>How does this compare to searching the </a:t>
            </a:r>
            <a:r>
              <a:rPr lang="en-GB" dirty="0" smtClean="0">
                <a:hlinkClick r:id="rId3"/>
              </a:rPr>
              <a:t>UN Treaty Collection </a:t>
            </a:r>
            <a:r>
              <a:rPr lang="en-GB" dirty="0" smtClean="0"/>
              <a:t>database directly?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4862770"/>
            <a:ext cx="8640960" cy="144655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500" i="1" u="sng" dirty="0" smtClean="0"/>
              <a:t>Note</a:t>
            </a:r>
            <a:r>
              <a:rPr lang="en-GB" sz="2500" i="1" dirty="0" smtClean="0"/>
              <a:t>: </a:t>
            </a:r>
            <a:r>
              <a:rPr lang="en-GB" sz="2500" dirty="0" smtClean="0"/>
              <a:t>Google only recognises certain search operators in specific formats</a:t>
            </a:r>
          </a:p>
          <a:p>
            <a:pPr marL="742950" lvl="1" indent="-28575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sz="2000" dirty="0" smtClean="0"/>
              <a:t>Full list of search operators:</a:t>
            </a:r>
          </a:p>
          <a:p>
            <a:pPr lvl="1">
              <a:buClr>
                <a:schemeClr val="accent1"/>
              </a:buClr>
            </a:pPr>
            <a:r>
              <a:rPr lang="en-GB" dirty="0" smtClean="0">
                <a:hlinkClick r:id="rId4"/>
              </a:rPr>
              <a:t>support.google.com/</a:t>
            </a:r>
            <a:r>
              <a:rPr lang="en-GB" dirty="0" err="1" smtClean="0">
                <a:hlinkClick r:id="rId4"/>
              </a:rPr>
              <a:t>websearch</a:t>
            </a:r>
            <a:r>
              <a:rPr lang="en-GB" dirty="0" smtClean="0">
                <a:hlinkClick r:id="rId4"/>
              </a:rPr>
              <a:t>/answer/136861?p=</a:t>
            </a:r>
            <a:r>
              <a:rPr lang="en-GB" dirty="0" err="1" smtClean="0">
                <a:hlinkClick r:id="rId4"/>
              </a:rPr>
              <a:t>adv_operators&amp;hl</a:t>
            </a:r>
            <a:r>
              <a:rPr lang="en-GB" dirty="0" smtClean="0">
                <a:hlinkClick r:id="rId4"/>
              </a:rPr>
              <a:t>=en</a:t>
            </a:r>
            <a:endParaRPr lang="en-GB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167" y="3645024"/>
            <a:ext cx="2603313" cy="100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8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©Middle Temple Library 2014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627784" y="6114782"/>
            <a:ext cx="648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Sweet &amp; Maxwell’s subject hierarchy shows how keywords fit together</a:t>
            </a:r>
            <a:endParaRPr lang="en-GB" sz="1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995902"/>
            <a:ext cx="4143054" cy="31694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6552" y="1527048"/>
            <a:ext cx="8503920" cy="4572000"/>
          </a:xfrm>
        </p:spPr>
        <p:txBody>
          <a:bodyPr/>
          <a:lstStyle/>
          <a:p>
            <a:r>
              <a:rPr lang="en-GB" dirty="0" smtClean="0"/>
              <a:t>Search for synonyms or related terms to produce more results</a:t>
            </a:r>
          </a:p>
          <a:p>
            <a:r>
              <a:rPr lang="en-GB" dirty="0" smtClean="0"/>
              <a:t>Different databases use different keywords &amp; subject headings</a:t>
            </a:r>
          </a:p>
          <a:p>
            <a:r>
              <a:rPr lang="en-GB" dirty="0" smtClean="0"/>
              <a:t>View the subject hierarchy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to choose more precise or</a:t>
            </a:r>
          </a:p>
          <a:p>
            <a:pPr marL="0" indent="0">
              <a:buNone/>
            </a:pPr>
            <a:r>
              <a:rPr lang="en-GB" dirty="0" smtClean="0"/>
              <a:t>    general terms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Synonyms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94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 &amp;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556792"/>
            <a:ext cx="4038600" cy="4496536"/>
          </a:xfrm>
        </p:spPr>
        <p:txBody>
          <a:bodyPr/>
          <a:lstStyle/>
          <a:p>
            <a:r>
              <a:rPr lang="en-GB" dirty="0"/>
              <a:t>Search under alternate spellings of words</a:t>
            </a:r>
          </a:p>
          <a:p>
            <a:pPr lvl="1"/>
            <a:r>
              <a:rPr lang="en-GB" dirty="0"/>
              <a:t>Especially important in American and historical databases</a:t>
            </a:r>
          </a:p>
          <a:p>
            <a:pPr lvl="1"/>
            <a:r>
              <a:rPr lang="en-GB" dirty="0"/>
              <a:t>Use symbols to replace letters as necessary, use the ‘or’ operator, or run multiple </a:t>
            </a:r>
            <a:r>
              <a:rPr lang="en-GB" dirty="0" smtClean="0"/>
              <a:t>searches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56792"/>
            <a:ext cx="4038600" cy="4496536"/>
          </a:xfrm>
        </p:spPr>
        <p:txBody>
          <a:bodyPr/>
          <a:lstStyle/>
          <a:p>
            <a:r>
              <a:rPr lang="en-GB" dirty="0"/>
              <a:t>Secondary context for a term may produce unrelated results</a:t>
            </a:r>
          </a:p>
          <a:p>
            <a:pPr lvl="1"/>
            <a:r>
              <a:rPr lang="en-GB" dirty="0"/>
              <a:t>For example: ‘caution’ produces results related to both the police and land </a:t>
            </a:r>
            <a:r>
              <a:rPr lang="en-GB" dirty="0" smtClean="0"/>
              <a:t>register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©Middle Temple Library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4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©Middle Temple Library 2014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6552" y="1527048"/>
            <a:ext cx="850392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 smtClean="0"/>
              <a:t>Further questions? Need more training or advice?</a:t>
            </a:r>
          </a:p>
          <a:p>
            <a:pPr marL="0" indent="0" algn="ctr">
              <a:buNone/>
            </a:pPr>
            <a:endParaRPr lang="en-GB" sz="2000" dirty="0" smtClean="0"/>
          </a:p>
          <a:p>
            <a:pPr marL="0" indent="0" algn="ctr">
              <a:buNone/>
            </a:pPr>
            <a:r>
              <a:rPr lang="en-GB" sz="2800" dirty="0" smtClean="0"/>
              <a:t>Contact the Library at:</a:t>
            </a:r>
          </a:p>
          <a:p>
            <a:pPr marL="0" indent="0" algn="ctr">
              <a:buNone/>
            </a:pPr>
            <a:endParaRPr lang="en-GB" sz="1800" dirty="0" smtClean="0"/>
          </a:p>
          <a:p>
            <a:pPr marL="0" indent="0" algn="ctr">
              <a:buNone/>
            </a:pPr>
            <a:r>
              <a:rPr lang="en-GB" sz="2800" dirty="0" smtClean="0"/>
              <a:t>Middle </a:t>
            </a:r>
            <a:r>
              <a:rPr lang="en-GB" sz="2800" dirty="0"/>
              <a:t>Temple Lane, London, EC4Y 9BT</a:t>
            </a:r>
          </a:p>
          <a:p>
            <a:pPr marL="0" indent="0" algn="ctr">
              <a:buNone/>
            </a:pPr>
            <a:r>
              <a:rPr lang="en-GB" sz="2800" dirty="0"/>
              <a:t>020 7427 4830</a:t>
            </a:r>
          </a:p>
          <a:p>
            <a:pPr marL="0" indent="0" algn="ctr">
              <a:buNone/>
            </a:pPr>
            <a:r>
              <a:rPr lang="en-GB" sz="2800" dirty="0">
                <a:hlinkClick r:id="rId2"/>
              </a:rPr>
              <a:t>library@middletemple.org.uk</a:t>
            </a:r>
            <a:endParaRPr lang="en-GB" sz="2800" dirty="0"/>
          </a:p>
          <a:p>
            <a:pPr marL="0" indent="0" algn="ctr">
              <a:buNone/>
            </a:pPr>
            <a:r>
              <a:rPr lang="en-GB" sz="2800" dirty="0">
                <a:hlinkClick r:id="rId3"/>
              </a:rPr>
              <a:t>www.middletemplelibrary.org.uk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lamb and flag logo" title="Middle Temple logo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7986" y="332656"/>
            <a:ext cx="654454" cy="790580"/>
          </a:xfrm>
          <a:prstGeom prst="rect">
            <a:avLst/>
          </a:prstGeom>
        </p:spPr>
      </p:pic>
      <p:pic>
        <p:nvPicPr>
          <p:cNvPr id="4" name="Picture 3" descr="lamb and flag logo" title="Middle Temple logo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656"/>
            <a:ext cx="654454" cy="790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Middle Temple Library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61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Effective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Structuring research saves </a:t>
            </a:r>
            <a:r>
              <a:rPr lang="en-GB" dirty="0" smtClean="0"/>
              <a:t>time:</a:t>
            </a:r>
            <a:endParaRPr lang="en-GB" dirty="0"/>
          </a:p>
          <a:p>
            <a:pPr lvl="1">
              <a:buFont typeface="Wingdings" panose="05000000000000000000" pitchFamily="2" charset="2"/>
              <a:buChar char=""/>
            </a:pPr>
            <a:r>
              <a:rPr lang="en-GB" dirty="0" smtClean="0"/>
              <a:t>Eliminates </a:t>
            </a:r>
            <a:r>
              <a:rPr lang="en-GB" dirty="0"/>
              <a:t>irrelevant sources</a:t>
            </a:r>
          </a:p>
          <a:p>
            <a:pPr lvl="1">
              <a:buFont typeface="Wingdings" panose="05000000000000000000" pitchFamily="2" charset="2"/>
              <a:buChar char=""/>
            </a:pPr>
            <a:r>
              <a:rPr lang="en-GB" dirty="0" smtClean="0"/>
              <a:t>Avoids </a:t>
            </a:r>
            <a:r>
              <a:rPr lang="en-GB" dirty="0"/>
              <a:t>duplication of work</a:t>
            </a:r>
          </a:p>
          <a:p>
            <a:pPr lvl="1">
              <a:buFont typeface="Wingdings" panose="05000000000000000000" pitchFamily="2" charset="2"/>
              <a:buChar char=""/>
            </a:pPr>
            <a:r>
              <a:rPr lang="en-GB" dirty="0" smtClean="0"/>
              <a:t>Produces </a:t>
            </a:r>
            <a:r>
              <a:rPr lang="en-GB" dirty="0"/>
              <a:t>relevant results</a:t>
            </a:r>
          </a:p>
          <a:p>
            <a:pPr lvl="1">
              <a:buFont typeface="Wingdings" panose="05000000000000000000" pitchFamily="2" charset="2"/>
              <a:buChar char=""/>
            </a:pPr>
            <a:r>
              <a:rPr lang="en-GB" dirty="0"/>
              <a:t>Makes future research </a:t>
            </a:r>
            <a:r>
              <a:rPr lang="en-GB" dirty="0" smtClean="0"/>
              <a:t>quicker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Take notes at each stage of your research</a:t>
            </a:r>
          </a:p>
          <a:p>
            <a:r>
              <a:rPr lang="en-GB" dirty="0"/>
              <a:t>If you are struggling to find the right </a:t>
            </a:r>
            <a:r>
              <a:rPr lang="en-GB" dirty="0" smtClean="0"/>
              <a:t>information: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onsider </a:t>
            </a:r>
            <a:r>
              <a:rPr lang="en-GB" dirty="0"/>
              <a:t>new search </a:t>
            </a:r>
            <a:r>
              <a:rPr lang="en-GB" dirty="0" smtClean="0"/>
              <a:t>strategies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eek assistance</a:t>
            </a:r>
          </a:p>
          <a:p>
            <a:pPr lvl="2"/>
            <a:r>
              <a:rPr lang="en-GB" dirty="0"/>
              <a:t>S</a:t>
            </a:r>
            <a:r>
              <a:rPr lang="en-GB" dirty="0" smtClean="0"/>
              <a:t>ee </a:t>
            </a:r>
            <a:r>
              <a:rPr lang="en-GB" dirty="0"/>
              <a:t>final slide for Library </a:t>
            </a: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information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©Middle Temple Library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1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©Middle Temple Library 2014</a:t>
            </a:r>
            <a:endParaRPr lang="en-GB"/>
          </a:p>
        </p:txBody>
      </p:sp>
      <p:graphicFrame>
        <p:nvGraphicFramePr>
          <p:cNvPr id="5" name="Diagram 4" descr="Identify questions, put your questions into research terms, choose relevant finding tools and sources, undertake research" title="Research steps"/>
          <p:cNvGraphicFramePr/>
          <p:nvPr>
            <p:extLst>
              <p:ext uri="{D42A27DB-BD31-4B8C-83A1-F6EECF244321}">
                <p14:modId xmlns:p14="http://schemas.microsoft.com/office/powerpoint/2010/main" val="2973997836"/>
              </p:ext>
            </p:extLst>
          </p:nvPr>
        </p:nvGraphicFramePr>
        <p:xfrm>
          <a:off x="-216024" y="1844824"/>
          <a:ext cx="910850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Structuring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8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©Middle Temple Library 2014</a:t>
            </a:r>
            <a:endParaRPr lang="en-GB"/>
          </a:p>
        </p:txBody>
      </p:sp>
      <p:graphicFrame>
        <p:nvGraphicFramePr>
          <p:cNvPr id="7" name="Diagram 6" descr="Identify any missing information. Revise search terms, consider other sources and continue research if necessary." title="Research review"/>
          <p:cNvGraphicFramePr/>
          <p:nvPr>
            <p:extLst>
              <p:ext uri="{D42A27DB-BD31-4B8C-83A1-F6EECF244321}">
                <p14:modId xmlns:p14="http://schemas.microsoft.com/office/powerpoint/2010/main" val="1545952125"/>
              </p:ext>
            </p:extLst>
          </p:nvPr>
        </p:nvGraphicFramePr>
        <p:xfrm>
          <a:off x="-324544" y="1556792"/>
          <a:ext cx="97930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Reviewing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89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©Middle Temple Library 2014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3429000"/>
            <a:ext cx="8784976" cy="302433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Databases may replace Boolean terms with symbols or use different search operators</a:t>
            </a:r>
          </a:p>
          <a:p>
            <a:pPr lvl="1"/>
            <a:r>
              <a:rPr lang="en-GB" dirty="0" smtClean="0"/>
              <a:t>Many databases read a </a:t>
            </a:r>
            <a:r>
              <a:rPr lang="en-GB" b="1" dirty="0" smtClean="0"/>
              <a:t>space</a:t>
            </a:r>
            <a:r>
              <a:rPr lang="en-GB" dirty="0" smtClean="0"/>
              <a:t> between words as </a:t>
            </a:r>
            <a:r>
              <a:rPr lang="en-GB" b="1" dirty="0" smtClean="0"/>
              <a:t>AND</a:t>
            </a:r>
          </a:p>
          <a:p>
            <a:pPr lvl="1"/>
            <a:r>
              <a:rPr lang="en-GB" dirty="0" smtClean="0"/>
              <a:t>Westlaw uses </a:t>
            </a:r>
            <a:r>
              <a:rPr lang="en-GB" b="1" dirty="0" smtClean="0"/>
              <a:t>%</a:t>
            </a:r>
            <a:r>
              <a:rPr lang="en-GB" dirty="0" smtClean="0"/>
              <a:t> for </a:t>
            </a:r>
            <a:r>
              <a:rPr lang="en-GB" b="1" dirty="0" smtClean="0"/>
              <a:t>NOT</a:t>
            </a:r>
          </a:p>
          <a:p>
            <a:pPr lvl="1"/>
            <a:r>
              <a:rPr lang="en-GB" dirty="0" smtClean="0"/>
              <a:t>Google uses </a:t>
            </a:r>
            <a:r>
              <a:rPr lang="en-GB" b="1" dirty="0" smtClean="0"/>
              <a:t>– </a:t>
            </a:r>
            <a:r>
              <a:rPr lang="en-GB" dirty="0" smtClean="0"/>
              <a:t>for </a:t>
            </a:r>
            <a:r>
              <a:rPr lang="en-GB" b="1" dirty="0" smtClean="0"/>
              <a:t>NOT</a:t>
            </a:r>
          </a:p>
          <a:p>
            <a:pPr lvl="1"/>
            <a:r>
              <a:rPr lang="en-GB" dirty="0" err="1"/>
              <a:t>HeinOnline</a:t>
            </a:r>
            <a:r>
              <a:rPr lang="en-GB" dirty="0"/>
              <a:t> requires Boolean operators to be in </a:t>
            </a:r>
            <a:r>
              <a:rPr lang="en-GB" b="1" dirty="0"/>
              <a:t>ALL CAPS</a:t>
            </a:r>
          </a:p>
          <a:p>
            <a:pPr lvl="1"/>
            <a:r>
              <a:rPr lang="en-GB" dirty="0" smtClean="0"/>
              <a:t>Lexis uses </a:t>
            </a:r>
            <a:r>
              <a:rPr lang="en-GB" b="1" dirty="0" smtClean="0"/>
              <a:t>ATLEAST</a:t>
            </a:r>
            <a:r>
              <a:rPr lang="en-GB" dirty="0" smtClean="0"/>
              <a:t> followed by a </a:t>
            </a:r>
            <a:r>
              <a:rPr lang="en-GB" b="1" dirty="0" smtClean="0"/>
              <a:t>number </a:t>
            </a:r>
            <a:r>
              <a:rPr lang="en-GB" dirty="0" smtClean="0"/>
              <a:t>to indicate how many times a word will appear in each document</a:t>
            </a:r>
          </a:p>
        </p:txBody>
      </p:sp>
      <p:graphicFrame>
        <p:nvGraphicFramePr>
          <p:cNvPr id="4" name="Diagram 3" descr="And contains both terms, or contains either term, not discards results with second term" title="Boolean search terms"/>
          <p:cNvGraphicFramePr/>
          <p:nvPr>
            <p:extLst>
              <p:ext uri="{D42A27DB-BD31-4B8C-83A1-F6EECF244321}">
                <p14:modId xmlns:p14="http://schemas.microsoft.com/office/powerpoint/2010/main" val="1174010932"/>
              </p:ext>
            </p:extLst>
          </p:nvPr>
        </p:nvGraphicFramePr>
        <p:xfrm>
          <a:off x="251520" y="1628800"/>
          <a:ext cx="871296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Boolean Logic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74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©Middle Temple Library 2014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sz="quarter" idx="1"/>
          </p:nvPr>
        </p:nvSpPr>
        <p:spPr>
          <a:xfrm>
            <a:off x="827584" y="2009799"/>
            <a:ext cx="7488832" cy="357944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Search the </a:t>
            </a:r>
            <a:r>
              <a:rPr lang="en-GB" dirty="0" smtClean="0">
                <a:hlinkClick r:id="rId2"/>
              </a:rPr>
              <a:t>BAILII</a:t>
            </a:r>
            <a:r>
              <a:rPr lang="en-GB" dirty="0" smtClean="0"/>
              <a:t> database for:</a:t>
            </a:r>
          </a:p>
          <a:p>
            <a:pPr marL="0" indent="0">
              <a:buNone/>
            </a:pPr>
            <a:r>
              <a:rPr lang="en-GB" b="1" dirty="0" smtClean="0"/>
              <a:t>	dangerous AND </a:t>
            </a:r>
            <a:r>
              <a:rPr lang="en-GB" b="1" dirty="0"/>
              <a:t>animals</a:t>
            </a:r>
          </a:p>
          <a:p>
            <a:r>
              <a:rPr lang="en-GB" dirty="0" smtClean="0"/>
              <a:t>Then search for:</a:t>
            </a:r>
          </a:p>
          <a:p>
            <a:pPr marL="0" indent="0">
              <a:buNone/>
            </a:pPr>
            <a:r>
              <a:rPr lang="en-GB" b="1" dirty="0" smtClean="0"/>
              <a:t>	dangerous AND animals NOT dogs</a:t>
            </a:r>
            <a:endParaRPr lang="en-GB" dirty="0"/>
          </a:p>
          <a:p>
            <a:endParaRPr lang="en-GB" sz="1000" dirty="0" smtClean="0"/>
          </a:p>
          <a:p>
            <a:r>
              <a:rPr lang="en-GB" dirty="0" smtClean="0"/>
              <a:t>What is the difference in the results?</a:t>
            </a:r>
          </a:p>
          <a:p>
            <a:endParaRPr lang="en-GB" sz="800" dirty="0" smtClean="0"/>
          </a:p>
          <a:p>
            <a:pPr lvl="1"/>
            <a:r>
              <a:rPr lang="en-GB" dirty="0" smtClean="0"/>
              <a:t>The second search should produce significantly fewer results, by removing any that refer to dogs.</a:t>
            </a:r>
          </a:p>
        </p:txBody>
      </p:sp>
      <p:pic>
        <p:nvPicPr>
          <p:cNvPr id="1028" name="Picture 4" descr="No dogs" title="Do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5887" y="2204864"/>
            <a:ext cx="115446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Try 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16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Quotation Marks “ ”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 dirty="0" smtClean="0"/>
              <a:t>Round Brackets ( 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79512" y="2276872"/>
            <a:ext cx="4163888" cy="4104456"/>
          </a:xfrm>
        </p:spPr>
        <p:txBody>
          <a:bodyPr>
            <a:normAutofit/>
          </a:bodyPr>
          <a:lstStyle/>
          <a:p>
            <a:r>
              <a:rPr lang="en-GB" dirty="0" smtClean="0"/>
              <a:t>Searches </a:t>
            </a:r>
            <a:r>
              <a:rPr lang="en-GB" dirty="0"/>
              <a:t>for words as a phrase</a:t>
            </a:r>
          </a:p>
          <a:p>
            <a:r>
              <a:rPr lang="en-GB" dirty="0"/>
              <a:t>Words </a:t>
            </a:r>
            <a:r>
              <a:rPr lang="en-GB" dirty="0" smtClean="0"/>
              <a:t>appear </a:t>
            </a:r>
            <a:r>
              <a:rPr lang="en-GB" dirty="0"/>
              <a:t>next to each other exactly as typed</a:t>
            </a:r>
          </a:p>
          <a:p>
            <a:r>
              <a:rPr lang="en-GB" dirty="0"/>
              <a:t>Useful when searching for a phrase containing </a:t>
            </a:r>
            <a:r>
              <a:rPr lang="en-GB" dirty="0" smtClean="0"/>
              <a:t>a </a:t>
            </a:r>
            <a:r>
              <a:rPr lang="en-GB" dirty="0"/>
              <a:t>Boolean </a:t>
            </a:r>
            <a:r>
              <a:rPr lang="en-GB" dirty="0" smtClean="0"/>
              <a:t>operator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572000" y="2276872"/>
            <a:ext cx="4392488" cy="410445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Structures the order keywords are searched</a:t>
            </a:r>
          </a:p>
          <a:p>
            <a:r>
              <a:rPr lang="en-GB" dirty="0"/>
              <a:t>Personal or professional negligence </a:t>
            </a:r>
            <a:r>
              <a:rPr lang="en-GB" b="1" dirty="0"/>
              <a:t>≠</a:t>
            </a:r>
            <a:r>
              <a:rPr lang="en-GB" dirty="0"/>
              <a:t> </a:t>
            </a:r>
            <a:r>
              <a:rPr lang="en-GB" b="1" dirty="0"/>
              <a:t>(</a:t>
            </a:r>
            <a:r>
              <a:rPr lang="en-GB" dirty="0"/>
              <a:t>personal or professional</a:t>
            </a:r>
            <a:r>
              <a:rPr lang="en-GB" b="1" dirty="0"/>
              <a:t>) </a:t>
            </a:r>
            <a:r>
              <a:rPr lang="en-GB" dirty="0"/>
              <a:t>negligence</a:t>
            </a:r>
          </a:p>
          <a:p>
            <a:pPr lvl="1"/>
            <a:r>
              <a:rPr lang="en-GB" dirty="0"/>
              <a:t>The first searches ‘personal’ and then ‘professional negligence’</a:t>
            </a:r>
          </a:p>
          <a:p>
            <a:pPr lvl="1"/>
            <a:r>
              <a:rPr lang="en-GB" dirty="0"/>
              <a:t>The second searches ‘personal negligence’ and then ‘professional negligence</a:t>
            </a:r>
            <a:r>
              <a:rPr lang="en-GB" dirty="0" smtClean="0"/>
              <a:t>’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Phrase Searching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©Middle Temple Library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4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©Middle Temple Library 2014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71600" y="1844824"/>
            <a:ext cx="7200800" cy="3960440"/>
          </a:xfrm>
          <a:ln w="28575">
            <a:solidFill>
              <a:schemeClr val="accent2"/>
            </a:solidFill>
          </a:ln>
        </p:spPr>
        <p:txBody>
          <a:bodyPr/>
          <a:lstStyle/>
          <a:p>
            <a:r>
              <a:rPr lang="en-GB" dirty="0"/>
              <a:t>Search the </a:t>
            </a:r>
            <a:r>
              <a:rPr lang="en-GB" dirty="0">
                <a:hlinkClick r:id="rId2"/>
              </a:rPr>
              <a:t>BAILII</a:t>
            </a:r>
            <a:r>
              <a:rPr lang="en-GB" dirty="0"/>
              <a:t> database </a:t>
            </a:r>
            <a:r>
              <a:rPr lang="en-GB" dirty="0" smtClean="0"/>
              <a:t>for:</a:t>
            </a:r>
          </a:p>
          <a:p>
            <a:pPr marL="274320" lvl="1" indent="0">
              <a:buNone/>
            </a:pPr>
            <a:r>
              <a:rPr lang="en-GB" b="1" dirty="0" smtClean="0"/>
              <a:t>	trick or treat</a:t>
            </a:r>
          </a:p>
          <a:p>
            <a:r>
              <a:rPr lang="en-GB" dirty="0" smtClean="0"/>
              <a:t>Then search for:</a:t>
            </a:r>
          </a:p>
          <a:p>
            <a:pPr marL="0" lvl="1" indent="0">
              <a:buClr>
                <a:schemeClr val="accent1"/>
              </a:buClr>
              <a:buSzPct val="85000"/>
              <a:buNone/>
            </a:pPr>
            <a:r>
              <a:rPr lang="en-GB" b="1" dirty="0" smtClean="0"/>
              <a:t>	“</a:t>
            </a:r>
            <a:r>
              <a:rPr lang="en-GB" b="1" dirty="0"/>
              <a:t>trick or treat”</a:t>
            </a:r>
          </a:p>
          <a:p>
            <a:r>
              <a:rPr lang="en-GB" dirty="0" smtClean="0"/>
              <a:t>What is the difference in the results?</a:t>
            </a:r>
          </a:p>
          <a:p>
            <a:pPr lvl="1"/>
            <a:r>
              <a:rPr lang="en-GB" dirty="0" smtClean="0"/>
              <a:t>The first search finds any results that have the word ‘trick’ or the word ‘treat’.</a:t>
            </a:r>
          </a:p>
          <a:p>
            <a:pPr lvl="1"/>
            <a:r>
              <a:rPr lang="en-GB" dirty="0" smtClean="0"/>
              <a:t>The second finds far fewer results, since it finds only those with the phrase ‘trick or treat’.</a:t>
            </a:r>
            <a:endParaRPr lang="en-GB" dirty="0"/>
          </a:p>
        </p:txBody>
      </p:sp>
      <p:pic>
        <p:nvPicPr>
          <p:cNvPr id="2050" name="Picture 2" title="trick or trea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5585" y="2060848"/>
            <a:ext cx="1586386" cy="151216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Try 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7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©Middle Temple Library 2014</a:t>
            </a:r>
            <a:endParaRPr lang="en-GB"/>
          </a:p>
        </p:txBody>
      </p:sp>
      <p:graphicFrame>
        <p:nvGraphicFramePr>
          <p:cNvPr id="4" name="Diagram 3" descr="dollar sign, exclamation mark, or asterisk" title="truncation symbols"/>
          <p:cNvGraphicFramePr/>
          <p:nvPr>
            <p:extLst>
              <p:ext uri="{D42A27DB-BD31-4B8C-83A1-F6EECF244321}">
                <p14:modId xmlns:p14="http://schemas.microsoft.com/office/powerpoint/2010/main" val="3173496773"/>
              </p:ext>
            </p:extLst>
          </p:nvPr>
        </p:nvGraphicFramePr>
        <p:xfrm>
          <a:off x="251520" y="1412776"/>
          <a:ext cx="403244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3968" y="1772816"/>
            <a:ext cx="4680520" cy="4608512"/>
          </a:xfrm>
        </p:spPr>
        <p:txBody>
          <a:bodyPr>
            <a:normAutofit/>
          </a:bodyPr>
          <a:lstStyle/>
          <a:p>
            <a:r>
              <a:rPr lang="en-GB" dirty="0" smtClean="0"/>
              <a:t>Search variations of a word by using a truncation (or root expander) symbol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For example: </a:t>
            </a:r>
            <a:r>
              <a:rPr lang="en-GB" dirty="0" err="1" smtClean="0">
                <a:solidFill>
                  <a:schemeClr val="tx1"/>
                </a:solidFill>
              </a:rPr>
              <a:t>sentenc</a:t>
            </a:r>
            <a:r>
              <a:rPr lang="en-GB" dirty="0" smtClean="0">
                <a:solidFill>
                  <a:schemeClr val="tx1"/>
                </a:solidFill>
              </a:rPr>
              <a:t>$ = sentence, sentences, </a:t>
            </a:r>
            <a:r>
              <a:rPr lang="en-GB" dirty="0" err="1" smtClean="0">
                <a:solidFill>
                  <a:schemeClr val="tx1"/>
                </a:solidFill>
              </a:rPr>
              <a:t>sentencer</a:t>
            </a:r>
            <a:r>
              <a:rPr lang="en-GB" dirty="0" smtClean="0">
                <a:solidFill>
                  <a:schemeClr val="tx1"/>
                </a:solidFill>
              </a:rPr>
              <a:t>, sentencing, etc.</a:t>
            </a:r>
          </a:p>
          <a:p>
            <a:r>
              <a:rPr lang="en-GB" dirty="0" smtClean="0"/>
              <a:t>The truncation symbol varies across databases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Truncation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31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832</TotalTime>
  <Words>821</Words>
  <Application>Microsoft Office PowerPoint</Application>
  <PresentationFormat>On-screen Show (4:3)</PresentationFormat>
  <Paragraphs>162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Middle Temple Library</vt:lpstr>
      <vt:lpstr>Effective Research</vt:lpstr>
      <vt:lpstr>Structuring Research</vt:lpstr>
      <vt:lpstr>Reviewing Research</vt:lpstr>
      <vt:lpstr>Boolean Logic</vt:lpstr>
      <vt:lpstr>Try It</vt:lpstr>
      <vt:lpstr>Phrase Searching</vt:lpstr>
      <vt:lpstr>Try It</vt:lpstr>
      <vt:lpstr>Truncation</vt:lpstr>
      <vt:lpstr>Advanced Searching</vt:lpstr>
      <vt:lpstr>Try It</vt:lpstr>
      <vt:lpstr>Field Searching Video</vt:lpstr>
      <vt:lpstr>Search Engines</vt:lpstr>
      <vt:lpstr>Try It</vt:lpstr>
      <vt:lpstr>Synonyms</vt:lpstr>
      <vt:lpstr>Spelling &amp; Context</vt:lpstr>
      <vt:lpstr>Middle Temple Library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Temple Library</dc:title>
  <dc:creator>Erin Gow</dc:creator>
  <cp:lastModifiedBy>Renae Satterley</cp:lastModifiedBy>
  <cp:revision>114</cp:revision>
  <dcterms:created xsi:type="dcterms:W3CDTF">2013-11-14T14:56:44Z</dcterms:created>
  <dcterms:modified xsi:type="dcterms:W3CDTF">2014-03-17T11:28:53Z</dcterms:modified>
</cp:coreProperties>
</file>